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2"/>
  </p:notesMasterIdLst>
  <p:sldIdLst>
    <p:sldId id="256" r:id="rId2"/>
    <p:sldId id="263" r:id="rId3"/>
    <p:sldId id="257" r:id="rId4"/>
    <p:sldId id="258" r:id="rId5"/>
    <p:sldId id="265" r:id="rId6"/>
    <p:sldId id="259" r:id="rId7"/>
    <p:sldId id="260" r:id="rId8"/>
    <p:sldId id="261" r:id="rId9"/>
    <p:sldId id="262" r:id="rId10"/>
    <p:sldId id="264" r:id="rId1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2" d="100"/>
          <a:sy n="62" d="100"/>
        </p:scale>
        <p:origin x="-64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141D29-5F69-43AA-BCAF-104F6A2B41F8}" type="datetimeFigureOut">
              <a:rPr lang="es-ES" smtClean="0"/>
              <a:t>10/11/2011</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06497E-0027-4497-9804-4254EE6E3F70}" type="slidenum">
              <a:rPr lang="es-ES" smtClean="0"/>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1EB1FF-897C-4B2F-8B29-ED4C2AF35525}" type="slidenum">
              <a:rPr lang="es-GT"/>
              <a:pPr/>
              <a:t>3</a:t>
            </a:fld>
            <a:endParaRPr lang="es-GT"/>
          </a:p>
        </p:txBody>
      </p:sp>
      <p:sp>
        <p:nvSpPr>
          <p:cNvPr id="4098" name="Rectangle 2"/>
          <p:cNvSpPr>
            <a:spLocks noRo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1EB1FF-897C-4B2F-8B29-ED4C2AF35525}" type="slidenum">
              <a:rPr lang="es-GT"/>
              <a:pPr/>
              <a:t>4</a:t>
            </a:fld>
            <a:endParaRPr lang="es-GT"/>
          </a:p>
        </p:txBody>
      </p:sp>
      <p:sp>
        <p:nvSpPr>
          <p:cNvPr id="4098" name="Rectangle 2"/>
          <p:cNvSpPr>
            <a:spLocks noRo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42E1FAB-19E0-48D0-A5F5-E1A9425414DB}" type="datetimeFigureOut">
              <a:rPr lang="es-ES" smtClean="0"/>
              <a:t>10/11/2011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6FBED37-CBAE-44B1-837A-79C88DE5D927}"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42E1FAB-19E0-48D0-A5F5-E1A9425414DB}" type="datetimeFigureOut">
              <a:rPr lang="es-ES" smtClean="0"/>
              <a:t>10/11/2011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6FBED37-CBAE-44B1-837A-79C88DE5D927}"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42E1FAB-19E0-48D0-A5F5-E1A9425414DB}" type="datetimeFigureOut">
              <a:rPr lang="es-ES" smtClean="0"/>
              <a:t>10/11/2011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6FBED37-CBAE-44B1-837A-79C88DE5D927}"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42E1FAB-19E0-48D0-A5F5-E1A9425414DB}" type="datetimeFigureOut">
              <a:rPr lang="es-ES" smtClean="0"/>
              <a:t>10/11/2011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6FBED37-CBAE-44B1-837A-79C88DE5D927}"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42E1FAB-19E0-48D0-A5F5-E1A9425414DB}" type="datetimeFigureOut">
              <a:rPr lang="es-ES" smtClean="0"/>
              <a:t>10/11/2011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6FBED37-CBAE-44B1-837A-79C88DE5D927}"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42E1FAB-19E0-48D0-A5F5-E1A9425414DB}" type="datetimeFigureOut">
              <a:rPr lang="es-ES" smtClean="0"/>
              <a:t>10/11/2011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6FBED37-CBAE-44B1-837A-79C88DE5D927}"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42E1FAB-19E0-48D0-A5F5-E1A9425414DB}" type="datetimeFigureOut">
              <a:rPr lang="es-ES" smtClean="0"/>
              <a:t>10/11/2011</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6FBED37-CBAE-44B1-837A-79C88DE5D927}"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42E1FAB-19E0-48D0-A5F5-E1A9425414DB}" type="datetimeFigureOut">
              <a:rPr lang="es-ES" smtClean="0"/>
              <a:t>10/11/2011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6FBED37-CBAE-44B1-837A-79C88DE5D927}"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42E1FAB-19E0-48D0-A5F5-E1A9425414DB}" type="datetimeFigureOut">
              <a:rPr lang="es-ES" smtClean="0"/>
              <a:t>10/11/2011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6FBED37-CBAE-44B1-837A-79C88DE5D927}"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42E1FAB-19E0-48D0-A5F5-E1A9425414DB}" type="datetimeFigureOut">
              <a:rPr lang="es-ES" smtClean="0"/>
              <a:t>10/11/2011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6FBED37-CBAE-44B1-837A-79C88DE5D927}"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42E1FAB-19E0-48D0-A5F5-E1A9425414DB}" type="datetimeFigureOut">
              <a:rPr lang="es-ES" smtClean="0"/>
              <a:t>10/11/2011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6FBED37-CBAE-44B1-837A-79C88DE5D927}"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75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2E1FAB-19E0-48D0-A5F5-E1A9425414DB}" type="datetimeFigureOut">
              <a:rPr lang="es-ES" smtClean="0"/>
              <a:t>10/11/2011</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FBED37-CBAE-44B1-837A-79C88DE5D927}"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slide" Target="slide4.xml"/><Relationship Id="rId3" Type="http://schemas.openxmlformats.org/officeDocument/2006/relationships/slide" Target="slide3.xml"/><Relationship Id="rId7" Type="http://schemas.openxmlformats.org/officeDocument/2006/relationships/slide" Target="slide8.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7.xml"/><Relationship Id="rId5" Type="http://schemas.openxmlformats.org/officeDocument/2006/relationships/slide" Target="slide5.xml"/><Relationship Id="rId10" Type="http://schemas.openxmlformats.org/officeDocument/2006/relationships/slide" Target="slide9.xml"/><Relationship Id="rId4" Type="http://schemas.openxmlformats.org/officeDocument/2006/relationships/slide" Target="slide2.xml"/><Relationship Id="rId9" Type="http://schemas.openxmlformats.org/officeDocument/2006/relationships/slide" Target="slide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143240" y="571480"/>
            <a:ext cx="4572000" cy="1477328"/>
          </a:xfrm>
          <a:prstGeom prst="rect">
            <a:avLst/>
          </a:prstGeom>
        </p:spPr>
        <p:txBody>
          <a:bodyPr>
            <a:spAutoFit/>
          </a:bodyPr>
          <a:lstStyle/>
          <a:p>
            <a:r>
              <a:rPr lang="es-ES" b="1" dirty="0" smtClean="0">
                <a:latin typeface="Arial Narrow" pitchFamily="34" charset="0"/>
              </a:rPr>
              <a:t>Universidad  Galileo</a:t>
            </a:r>
            <a:r>
              <a:rPr lang="es-ES" dirty="0" smtClean="0">
                <a:latin typeface="Arial Narrow" pitchFamily="34" charset="0"/>
              </a:rPr>
              <a:t/>
            </a:r>
            <a:br>
              <a:rPr lang="es-ES" dirty="0" smtClean="0">
                <a:latin typeface="Arial Narrow" pitchFamily="34" charset="0"/>
              </a:rPr>
            </a:br>
            <a:r>
              <a:rPr lang="es-ES" dirty="0" smtClean="0">
                <a:latin typeface="Arial Narrow" pitchFamily="34" charset="0"/>
              </a:rPr>
              <a:t>CEI  Metronorte</a:t>
            </a:r>
            <a:br>
              <a:rPr lang="es-ES" dirty="0" smtClean="0">
                <a:latin typeface="Arial Narrow" pitchFamily="34" charset="0"/>
              </a:rPr>
            </a:br>
            <a:r>
              <a:rPr lang="es-ES" dirty="0" smtClean="0">
                <a:latin typeface="Arial Narrow" pitchFamily="34" charset="0"/>
              </a:rPr>
              <a:t>Lic. Enrique Oregel</a:t>
            </a:r>
            <a:br>
              <a:rPr lang="es-ES" dirty="0" smtClean="0">
                <a:latin typeface="Arial Narrow" pitchFamily="34" charset="0"/>
              </a:rPr>
            </a:br>
            <a:r>
              <a:rPr lang="es-ES" dirty="0" smtClean="0">
                <a:latin typeface="Arial Narrow" pitchFamily="34" charset="0"/>
              </a:rPr>
              <a:t>Horario:  Domingo de 7:00 a 9:00a.m.</a:t>
            </a:r>
            <a:r>
              <a:rPr lang="es-ES" b="1" dirty="0" smtClean="0">
                <a:solidFill>
                  <a:srgbClr val="006699"/>
                </a:solidFill>
                <a:latin typeface="Arial Narrow" pitchFamily="34" charset="0"/>
              </a:rPr>
              <a:t/>
            </a:r>
            <a:br>
              <a:rPr lang="es-ES" b="1" dirty="0" smtClean="0">
                <a:solidFill>
                  <a:srgbClr val="006699"/>
                </a:solidFill>
                <a:latin typeface="Arial Narrow" pitchFamily="34" charset="0"/>
              </a:rPr>
            </a:br>
            <a:endParaRPr lang="es-ES" dirty="0"/>
          </a:p>
        </p:txBody>
      </p:sp>
      <p:sp>
        <p:nvSpPr>
          <p:cNvPr id="5" name="4 Rectángulo"/>
          <p:cNvSpPr/>
          <p:nvPr/>
        </p:nvSpPr>
        <p:spPr>
          <a:xfrm>
            <a:off x="4143372" y="5500702"/>
            <a:ext cx="4572000" cy="923330"/>
          </a:xfrm>
          <a:prstGeom prst="rect">
            <a:avLst/>
          </a:prstGeom>
        </p:spPr>
        <p:txBody>
          <a:bodyPr>
            <a:spAutoFit/>
          </a:bodyPr>
          <a:lstStyle/>
          <a:p>
            <a:pPr algn="r"/>
            <a:r>
              <a:rPr lang="es-ES" b="1" dirty="0" smtClean="0">
                <a:effectLst>
                  <a:outerShdw blurRad="38100" dist="38100" dir="2700000" algn="tl">
                    <a:srgbClr val="000000">
                      <a:alpha val="43137"/>
                    </a:srgbClr>
                  </a:outerShdw>
                </a:effectLst>
                <a:latin typeface="Arial Narrow" pitchFamily="34" charset="0"/>
              </a:rPr>
              <a:t>Zonia  Magaly Reyes Coloma</a:t>
            </a:r>
            <a:r>
              <a:rPr lang="es-ES" b="1" dirty="0" smtClean="0">
                <a:latin typeface="Arial Narrow" pitchFamily="34" charset="0"/>
              </a:rPr>
              <a:t/>
            </a:r>
            <a:br>
              <a:rPr lang="es-ES" b="1" dirty="0" smtClean="0">
                <a:latin typeface="Arial Narrow" pitchFamily="34" charset="0"/>
              </a:rPr>
            </a:br>
            <a:r>
              <a:rPr lang="es-ES" dirty="0" smtClean="0">
                <a:latin typeface="Arial Narrow" pitchFamily="34" charset="0"/>
              </a:rPr>
              <a:t>IDE 05116031</a:t>
            </a:r>
            <a:br>
              <a:rPr lang="es-ES" dirty="0" smtClean="0">
                <a:latin typeface="Arial Narrow" pitchFamily="34" charset="0"/>
              </a:rPr>
            </a:br>
            <a:r>
              <a:rPr lang="es-ES" dirty="0" smtClean="0">
                <a:latin typeface="Arial Narrow" pitchFamily="34" charset="0"/>
              </a:rPr>
              <a:t>13 de Noviembre de 2011</a:t>
            </a:r>
            <a:endParaRPr lang="es-ES" dirty="0">
              <a:latin typeface="Arial Narrow" pitchFamily="34" charset="0"/>
            </a:endParaRPr>
          </a:p>
        </p:txBody>
      </p:sp>
      <p:sp>
        <p:nvSpPr>
          <p:cNvPr id="6" name="5 Rectángulo"/>
          <p:cNvSpPr/>
          <p:nvPr/>
        </p:nvSpPr>
        <p:spPr>
          <a:xfrm>
            <a:off x="1071538" y="3000372"/>
            <a:ext cx="7444090" cy="923330"/>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lIns="91440" tIns="45720" rIns="91440" bIns="45720">
            <a:spAutoFit/>
          </a:bodyPr>
          <a:lstStyle/>
          <a:p>
            <a:pPr algn="ctr"/>
            <a:r>
              <a:rPr lang="es-ES" sz="5400" b="1" cap="none" spc="0" dirty="0" smtClean="0">
                <a:ln w="17780" cmpd="sng">
                  <a:solidFill>
                    <a:srgbClr val="FFFFFF"/>
                  </a:solidFill>
                  <a:prstDash val="solid"/>
                  <a:miter lim="800000"/>
                </a:ln>
                <a:solidFill>
                  <a:sysClr val="windowText" lastClr="000000"/>
                </a:solidFill>
              </a:rPr>
              <a:t>Seminario de Informática</a:t>
            </a:r>
            <a:endParaRPr lang="es-ES" sz="5400" b="1" cap="none" spc="0" dirty="0">
              <a:ln w="17780" cmpd="sng">
                <a:solidFill>
                  <a:srgbClr val="FFFFFF"/>
                </a:solidFill>
                <a:prstDash val="solid"/>
                <a:miter lim="800000"/>
              </a:ln>
              <a:solidFill>
                <a:sysClr val="windowText" lastClr="000000"/>
              </a:solidFill>
            </a:endParaRPr>
          </a:p>
        </p:txBody>
      </p:sp>
      <p:pic>
        <p:nvPicPr>
          <p:cNvPr id="7" name="Picture 2"/>
          <p:cNvPicPr>
            <a:picLocks noChangeAspect="1" noChangeArrowheads="1"/>
          </p:cNvPicPr>
          <p:nvPr/>
        </p:nvPicPr>
        <p:blipFill>
          <a:blip r:embed="rId2"/>
          <a:srcRect/>
          <a:stretch>
            <a:fillRect/>
          </a:stretch>
        </p:blipFill>
        <p:spPr bwMode="auto">
          <a:xfrm>
            <a:off x="714348" y="349646"/>
            <a:ext cx="1571636" cy="2150660"/>
          </a:xfrm>
          <a:prstGeom prst="rect">
            <a:avLst/>
          </a:prstGeom>
          <a:no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10"/>
          <p:cNvSpPr>
            <a:spLocks noGrp="1" noChangeArrowheads="1" noChangeShapeType="1" noTextEdit="1"/>
          </p:cNvSpPr>
          <p:nvPr>
            <p:ph type="subTitle" idx="1"/>
          </p:nvPr>
        </p:nvSpPr>
        <p:spPr bwMode="auto">
          <a:xfrm>
            <a:off x="1928794" y="928670"/>
            <a:ext cx="4557722" cy="852478"/>
          </a:xfrm>
          <a:prstGeom prst="rect">
            <a:avLst/>
          </a:prstGeom>
        </p:spPr>
        <p:txBody>
          <a:bodyPr wrap="none" fromWordArt="1">
            <a:prstTxWarp prst="textPlain">
              <a:avLst>
                <a:gd name="adj" fmla="val 50000"/>
              </a:avLst>
            </a:prstTxWarp>
          </a:bodyPr>
          <a:lstStyle/>
          <a:p>
            <a:pPr algn="ctr"/>
            <a:r>
              <a:rPr lang="es-ES" sz="3600" kern="10" dirty="0">
                <a:ln w="9525">
                  <a:solidFill>
                    <a:srgbClr val="333399"/>
                  </a:solidFill>
                  <a:round/>
                  <a:headEnd/>
                  <a:tailEnd/>
                </a:ln>
                <a:solidFill>
                  <a:srgbClr val="000080"/>
                </a:solidFill>
                <a:effectLst>
                  <a:outerShdw dist="563972" dir="14049741" sx="125000" sy="125000" algn="tl" rotWithShape="0">
                    <a:srgbClr val="C7DFD3">
                      <a:alpha val="80000"/>
                    </a:srgbClr>
                  </a:outerShdw>
                </a:effectLst>
                <a:latin typeface="Tahoma"/>
                <a:cs typeface="Tahoma"/>
              </a:rPr>
              <a:t>MENU PRINCIPAL</a:t>
            </a:r>
          </a:p>
        </p:txBody>
      </p:sp>
      <p:sp>
        <p:nvSpPr>
          <p:cNvPr id="6" name="Rectangle 15">
            <a:hlinkClick r:id="rId3" action="ppaction://hlinksldjump"/>
          </p:cNvPr>
          <p:cNvSpPr>
            <a:spLocks noChangeArrowheads="1"/>
          </p:cNvSpPr>
          <p:nvPr/>
        </p:nvSpPr>
        <p:spPr bwMode="auto">
          <a:xfrm>
            <a:off x="900113" y="2133600"/>
            <a:ext cx="2952750" cy="1008063"/>
          </a:xfrm>
          <a:prstGeom prst="rect">
            <a:avLst/>
          </a:prstGeom>
          <a:solidFill>
            <a:schemeClr val="accent5">
              <a:lumMod val="40000"/>
              <a:lumOff val="60000"/>
            </a:schemeClr>
          </a:solidFill>
          <a:ln w="38100">
            <a:solidFill>
              <a:schemeClr val="accent1"/>
            </a:solidFill>
            <a:miter lim="800000"/>
            <a:headEnd/>
            <a:tailEnd/>
          </a:ln>
          <a:effectLst/>
        </p:spPr>
        <p:txBody>
          <a:bodyPr wrap="none" anchor="ctr"/>
          <a:lstStyle/>
          <a:p>
            <a:pPr algn="ctr"/>
            <a:r>
              <a:rPr lang="en-US" sz="2000" b="1" dirty="0" err="1">
                <a:solidFill>
                  <a:srgbClr val="006699"/>
                </a:solidFill>
                <a:latin typeface="Berlin Sans FB Demi" pitchFamily="34" charset="0"/>
                <a:hlinkClick r:id="rId4" action="ppaction://hlinksldjump"/>
              </a:rPr>
              <a:t>Carátula</a:t>
            </a:r>
            <a:endParaRPr lang="es-GT" sz="2000" b="1" dirty="0">
              <a:solidFill>
                <a:srgbClr val="006699"/>
              </a:solidFill>
              <a:latin typeface="Berlin Sans FB Demi" pitchFamily="34" charset="0"/>
            </a:endParaRPr>
          </a:p>
        </p:txBody>
      </p:sp>
      <p:sp>
        <p:nvSpPr>
          <p:cNvPr id="7" name="Rectangle 16">
            <a:hlinkClick r:id="rId5" action="ppaction://hlinksldjump"/>
          </p:cNvPr>
          <p:cNvSpPr>
            <a:spLocks noChangeArrowheads="1"/>
          </p:cNvSpPr>
          <p:nvPr/>
        </p:nvSpPr>
        <p:spPr bwMode="auto">
          <a:xfrm>
            <a:off x="971550" y="3789363"/>
            <a:ext cx="2952750" cy="1008062"/>
          </a:xfrm>
          <a:prstGeom prst="rect">
            <a:avLst/>
          </a:prstGeom>
          <a:solidFill>
            <a:schemeClr val="accent5">
              <a:lumMod val="40000"/>
              <a:lumOff val="60000"/>
            </a:schemeClr>
          </a:solidFill>
          <a:ln w="38100">
            <a:solidFill>
              <a:schemeClr val="accent1"/>
            </a:solidFill>
            <a:miter lim="800000"/>
            <a:headEnd/>
            <a:tailEnd/>
          </a:ln>
          <a:effectLst/>
        </p:spPr>
        <p:txBody>
          <a:bodyPr wrap="none" anchor="ctr"/>
          <a:lstStyle/>
          <a:p>
            <a:pPr algn="ctr"/>
            <a:r>
              <a:rPr lang="en-US" sz="2000" b="1" dirty="0" err="1">
                <a:solidFill>
                  <a:srgbClr val="006699"/>
                </a:solidFill>
                <a:latin typeface="Berlin Sans FB Demi" pitchFamily="34" charset="0"/>
                <a:hlinkClick r:id="rId5" action="ppaction://hlinksldjump"/>
              </a:rPr>
              <a:t>Presentación</a:t>
            </a:r>
            <a:r>
              <a:rPr lang="en-US" sz="2000" b="1" dirty="0">
                <a:solidFill>
                  <a:srgbClr val="006699"/>
                </a:solidFill>
                <a:latin typeface="Berlin Sans FB Demi" pitchFamily="34" charset="0"/>
                <a:hlinkClick r:id="rId5" action="ppaction://hlinksldjump"/>
              </a:rPr>
              <a:t> 1</a:t>
            </a:r>
            <a:endParaRPr lang="es-GT" sz="2000" b="1" dirty="0">
              <a:solidFill>
                <a:srgbClr val="006699"/>
              </a:solidFill>
              <a:latin typeface="Berlin Sans FB Demi" pitchFamily="34" charset="0"/>
            </a:endParaRPr>
          </a:p>
        </p:txBody>
      </p:sp>
      <p:sp>
        <p:nvSpPr>
          <p:cNvPr id="8" name="Rectangle 19">
            <a:hlinkClick r:id="rId6" action="ppaction://hlinksldjump"/>
          </p:cNvPr>
          <p:cNvSpPr>
            <a:spLocks noChangeArrowheads="1"/>
          </p:cNvSpPr>
          <p:nvPr/>
        </p:nvSpPr>
        <p:spPr bwMode="auto">
          <a:xfrm>
            <a:off x="971550" y="5300663"/>
            <a:ext cx="2952750" cy="1008062"/>
          </a:xfrm>
          <a:prstGeom prst="rect">
            <a:avLst/>
          </a:prstGeom>
          <a:solidFill>
            <a:schemeClr val="accent5">
              <a:lumMod val="40000"/>
              <a:lumOff val="60000"/>
            </a:schemeClr>
          </a:solidFill>
          <a:ln w="38100">
            <a:solidFill>
              <a:schemeClr val="accent1"/>
            </a:solidFill>
            <a:miter lim="800000"/>
            <a:headEnd/>
            <a:tailEnd/>
          </a:ln>
          <a:effectLst/>
        </p:spPr>
        <p:txBody>
          <a:bodyPr wrap="none" anchor="ctr"/>
          <a:lstStyle/>
          <a:p>
            <a:pPr algn="ctr"/>
            <a:r>
              <a:rPr lang="en-US" sz="2000" b="1" dirty="0" err="1">
                <a:solidFill>
                  <a:srgbClr val="006699"/>
                </a:solidFill>
                <a:latin typeface="Berlin Sans FB Demi" pitchFamily="34" charset="0"/>
                <a:hlinkClick r:id="rId7" action="ppaction://hlinksldjump"/>
              </a:rPr>
              <a:t>Conclusiones</a:t>
            </a:r>
            <a:r>
              <a:rPr lang="en-US" sz="2000" b="1" dirty="0">
                <a:solidFill>
                  <a:srgbClr val="006699"/>
                </a:solidFill>
                <a:latin typeface="Berlin Sans FB Demi" pitchFamily="34" charset="0"/>
                <a:hlinkClick r:id="rId7" action="ppaction://hlinksldjump"/>
              </a:rPr>
              <a:t> y </a:t>
            </a:r>
          </a:p>
          <a:p>
            <a:pPr algn="ctr"/>
            <a:r>
              <a:rPr lang="en-US" sz="2000" b="1" dirty="0" err="1">
                <a:solidFill>
                  <a:srgbClr val="006699"/>
                </a:solidFill>
                <a:latin typeface="Berlin Sans FB Demi" pitchFamily="34" charset="0"/>
                <a:hlinkClick r:id="rId7" action="ppaction://hlinksldjump"/>
              </a:rPr>
              <a:t>Recomendaciones</a:t>
            </a:r>
            <a:endParaRPr lang="es-GT" sz="2000" b="1" dirty="0">
              <a:solidFill>
                <a:srgbClr val="006699"/>
              </a:solidFill>
              <a:latin typeface="Berlin Sans FB Demi" pitchFamily="34" charset="0"/>
            </a:endParaRPr>
          </a:p>
        </p:txBody>
      </p:sp>
      <p:sp>
        <p:nvSpPr>
          <p:cNvPr id="9" name="Rectangle 18">
            <a:hlinkClick r:id="rId8" action="ppaction://hlinksldjump"/>
          </p:cNvPr>
          <p:cNvSpPr>
            <a:spLocks noChangeArrowheads="1"/>
          </p:cNvSpPr>
          <p:nvPr/>
        </p:nvSpPr>
        <p:spPr bwMode="auto">
          <a:xfrm>
            <a:off x="4643438" y="2133600"/>
            <a:ext cx="2952750" cy="1008063"/>
          </a:xfrm>
          <a:prstGeom prst="rect">
            <a:avLst/>
          </a:prstGeom>
          <a:solidFill>
            <a:schemeClr val="accent5">
              <a:lumMod val="40000"/>
              <a:lumOff val="60000"/>
            </a:schemeClr>
          </a:solidFill>
          <a:ln w="38100">
            <a:solidFill>
              <a:schemeClr val="accent1"/>
            </a:solidFill>
            <a:miter lim="800000"/>
            <a:headEnd/>
            <a:tailEnd/>
          </a:ln>
          <a:effectLst/>
        </p:spPr>
        <p:txBody>
          <a:bodyPr wrap="none" anchor="ctr"/>
          <a:lstStyle/>
          <a:p>
            <a:pPr algn="ctr"/>
            <a:r>
              <a:rPr lang="en-US" sz="2000" b="1" dirty="0" err="1">
                <a:solidFill>
                  <a:srgbClr val="006699"/>
                </a:solidFill>
                <a:latin typeface="Berlin Sans FB Demi" pitchFamily="34" charset="0"/>
                <a:hlinkClick r:id="rId8" action="ppaction://hlinksldjump"/>
              </a:rPr>
              <a:t>Introducción</a:t>
            </a:r>
            <a:endParaRPr lang="es-GT" sz="2000" b="1" dirty="0">
              <a:solidFill>
                <a:srgbClr val="006699"/>
              </a:solidFill>
              <a:latin typeface="Berlin Sans FB Demi" pitchFamily="34" charset="0"/>
            </a:endParaRPr>
          </a:p>
        </p:txBody>
      </p:sp>
      <p:sp>
        <p:nvSpPr>
          <p:cNvPr id="10" name="Rectangle 17">
            <a:hlinkClick r:id="rId9" action="ppaction://hlinksldjump"/>
          </p:cNvPr>
          <p:cNvSpPr>
            <a:spLocks noChangeArrowheads="1"/>
          </p:cNvSpPr>
          <p:nvPr/>
        </p:nvSpPr>
        <p:spPr bwMode="auto">
          <a:xfrm>
            <a:off x="4716463" y="3716338"/>
            <a:ext cx="2952750" cy="1008062"/>
          </a:xfrm>
          <a:prstGeom prst="rect">
            <a:avLst/>
          </a:prstGeom>
          <a:solidFill>
            <a:schemeClr val="accent5">
              <a:lumMod val="40000"/>
              <a:lumOff val="60000"/>
            </a:schemeClr>
          </a:solidFill>
          <a:ln w="38100">
            <a:solidFill>
              <a:schemeClr val="accent1"/>
            </a:solidFill>
            <a:miter lim="800000"/>
            <a:headEnd/>
            <a:tailEnd/>
          </a:ln>
          <a:effectLst/>
        </p:spPr>
        <p:txBody>
          <a:bodyPr wrap="none" anchor="ctr"/>
          <a:lstStyle/>
          <a:p>
            <a:pPr algn="ctr"/>
            <a:r>
              <a:rPr lang="en-US" sz="2000" b="1">
                <a:solidFill>
                  <a:srgbClr val="006699"/>
                </a:solidFill>
                <a:latin typeface="Berlin Sans FB Demi" pitchFamily="34" charset="0"/>
                <a:hlinkClick r:id="rId9" action="ppaction://hlinksldjump"/>
              </a:rPr>
              <a:t>Presentación 2</a:t>
            </a:r>
            <a:endParaRPr lang="es-GT" sz="2000" b="1">
              <a:solidFill>
                <a:srgbClr val="006699"/>
              </a:solidFill>
              <a:latin typeface="Berlin Sans FB Demi" pitchFamily="34" charset="0"/>
            </a:endParaRPr>
          </a:p>
        </p:txBody>
      </p:sp>
      <p:sp>
        <p:nvSpPr>
          <p:cNvPr id="11" name="Rectangle 20">
            <a:hlinkClick r:id="rId10" action="ppaction://hlinksldjump"/>
          </p:cNvPr>
          <p:cNvSpPr>
            <a:spLocks noChangeArrowheads="1"/>
          </p:cNvSpPr>
          <p:nvPr/>
        </p:nvSpPr>
        <p:spPr bwMode="auto">
          <a:xfrm>
            <a:off x="4716463" y="5229225"/>
            <a:ext cx="2952750" cy="1008063"/>
          </a:xfrm>
          <a:prstGeom prst="rect">
            <a:avLst/>
          </a:prstGeom>
          <a:solidFill>
            <a:schemeClr val="accent5">
              <a:lumMod val="40000"/>
              <a:lumOff val="60000"/>
            </a:schemeClr>
          </a:solidFill>
          <a:ln w="38100">
            <a:solidFill>
              <a:schemeClr val="accent1"/>
            </a:solidFill>
            <a:miter lim="800000"/>
            <a:headEnd/>
            <a:tailEnd/>
          </a:ln>
          <a:effectLst/>
        </p:spPr>
        <p:txBody>
          <a:bodyPr wrap="none" anchor="ctr"/>
          <a:lstStyle/>
          <a:p>
            <a:pPr algn="ctr"/>
            <a:r>
              <a:rPr lang="en-US" sz="2000" b="1" dirty="0">
                <a:solidFill>
                  <a:srgbClr val="006699"/>
                </a:solidFill>
                <a:latin typeface="Berlin Sans FB Demi" pitchFamily="34" charset="0"/>
                <a:hlinkClick r:id="rId7" action="ppaction://hlinksldjump"/>
              </a:rPr>
              <a:t>Bibliografías</a:t>
            </a:r>
            <a:endParaRPr lang="es-GT" sz="2000" b="1" dirty="0">
              <a:solidFill>
                <a:srgbClr val="006699"/>
              </a:solidFill>
              <a:latin typeface="Berlin Sans FB Demi" pitchFamily="34"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normAutofit fontScale="90000"/>
          </a:bodyPr>
          <a:lstStyle/>
          <a:p>
            <a:r>
              <a:rPr lang="es-GT" sz="4900" b="1" dirty="0" smtClean="0">
                <a:solidFill>
                  <a:srgbClr val="006699"/>
                </a:solidFill>
                <a:effectLst>
                  <a:outerShdw blurRad="38100" dist="38100" dir="2700000" algn="tl">
                    <a:srgbClr val="000000"/>
                  </a:outerShdw>
                </a:effectLst>
                <a:latin typeface="Arial Narrow" pitchFamily="34" charset="0"/>
              </a:rPr>
              <a:t/>
            </a:r>
            <a:br>
              <a:rPr lang="es-GT" sz="4900" b="1" dirty="0" smtClean="0">
                <a:solidFill>
                  <a:srgbClr val="006699"/>
                </a:solidFill>
                <a:effectLst>
                  <a:outerShdw blurRad="38100" dist="38100" dir="2700000" algn="tl">
                    <a:srgbClr val="000000"/>
                  </a:outerShdw>
                </a:effectLst>
                <a:latin typeface="Arial Narrow" pitchFamily="34" charset="0"/>
              </a:rPr>
            </a:br>
            <a:r>
              <a:rPr lang="es-GT" sz="4900" b="1" dirty="0" smtClean="0">
                <a:solidFill>
                  <a:srgbClr val="006699"/>
                </a:solidFill>
                <a:effectLst>
                  <a:outerShdw blurRad="38100" dist="38100" dir="2700000" algn="tl">
                    <a:srgbClr val="000000"/>
                  </a:outerShdw>
                </a:effectLst>
                <a:latin typeface="Arial Narrow" pitchFamily="34" charset="0"/>
              </a:rPr>
              <a:t/>
            </a:r>
            <a:br>
              <a:rPr lang="es-GT" sz="4900" b="1" dirty="0" smtClean="0">
                <a:solidFill>
                  <a:srgbClr val="006699"/>
                </a:solidFill>
                <a:effectLst>
                  <a:outerShdw blurRad="38100" dist="38100" dir="2700000" algn="tl">
                    <a:srgbClr val="000000"/>
                  </a:outerShdw>
                </a:effectLst>
                <a:latin typeface="Arial Narrow" pitchFamily="34" charset="0"/>
              </a:rPr>
            </a:br>
            <a:endParaRPr lang="es-GT" sz="4900" b="1" dirty="0">
              <a:solidFill>
                <a:srgbClr val="006699"/>
              </a:solidFill>
              <a:effectLst>
                <a:outerShdw blurRad="38100" dist="38100" dir="2700000" algn="tl">
                  <a:srgbClr val="000000"/>
                </a:outerShdw>
              </a:effectLst>
              <a:latin typeface="Arial Narrow" pitchFamily="34" charset="0"/>
            </a:endParaRPr>
          </a:p>
        </p:txBody>
      </p:sp>
      <p:sp>
        <p:nvSpPr>
          <p:cNvPr id="3" name="2 Rectángulo"/>
          <p:cNvSpPr/>
          <p:nvPr/>
        </p:nvSpPr>
        <p:spPr>
          <a:xfrm>
            <a:off x="3357554" y="500042"/>
            <a:ext cx="2728632" cy="707886"/>
          </a:xfrm>
          <a:prstGeom prst="rect">
            <a:avLst/>
          </a:prstGeom>
        </p:spPr>
        <p:txBody>
          <a:bodyPr wrap="none">
            <a:spAutoFit/>
          </a:bodyPr>
          <a:lstStyle/>
          <a:p>
            <a:r>
              <a:rPr lang="es-ES" sz="4000" b="1" dirty="0" smtClean="0">
                <a:solidFill>
                  <a:schemeClr val="bg1"/>
                </a:solidFill>
                <a:latin typeface="Arial Narrow" pitchFamily="34" charset="0"/>
              </a:rPr>
              <a:t>Introducción</a:t>
            </a:r>
            <a:endParaRPr lang="es-ES" sz="4000" dirty="0">
              <a:solidFill>
                <a:schemeClr val="bg1"/>
              </a:solidFill>
            </a:endParaRPr>
          </a:p>
        </p:txBody>
      </p:sp>
      <p:sp>
        <p:nvSpPr>
          <p:cNvPr id="4" name="3 Rectángulo"/>
          <p:cNvSpPr/>
          <p:nvPr/>
        </p:nvSpPr>
        <p:spPr>
          <a:xfrm>
            <a:off x="285720" y="1357297"/>
            <a:ext cx="8643998" cy="4247317"/>
          </a:xfrm>
          <a:prstGeom prst="rect">
            <a:avLst/>
          </a:prstGeom>
        </p:spPr>
        <p:txBody>
          <a:bodyPr wrap="square">
            <a:spAutoFit/>
          </a:bodyPr>
          <a:lstStyle/>
          <a:p>
            <a:pPr indent="22225" algn="just">
              <a:buFontTx/>
              <a:buNone/>
            </a:pPr>
            <a:r>
              <a:rPr lang="es-ES" dirty="0" smtClean="0">
                <a:latin typeface="Arial Narrow" pitchFamily="34" charset="0"/>
              </a:rPr>
              <a:t>Windows ofrece variedad de programas para llevar a cabo diversidad de aplicaciones, en esta oportunidad conoceremos un poco más de Aplicaciones y usos en Internet, acerca de Power Point 2007; desde como aplicar una patrón para diapositivas hasta elementos y consideraciones que se deben tomar en cuenta para desarrollar nuestros conocimientos en el Área de la Informática.</a:t>
            </a:r>
          </a:p>
          <a:p>
            <a:pPr indent="22225" algn="just">
              <a:buFontTx/>
              <a:buNone/>
            </a:pPr>
            <a:endParaRPr lang="es-ES" dirty="0" smtClean="0">
              <a:latin typeface="Arial Narrow" pitchFamily="34" charset="0"/>
            </a:endParaRPr>
          </a:p>
          <a:p>
            <a:pPr indent="22225" algn="just">
              <a:buFontTx/>
              <a:buNone/>
            </a:pPr>
            <a:r>
              <a:rPr lang="es-ES" dirty="0" smtClean="0">
                <a:latin typeface="Arial Narrow" pitchFamily="34" charset="0"/>
              </a:rPr>
              <a:t>Es impresionante como hoy en día la herramienta de Internet es fundamental para cualquier área en la cual nos desarrollamos, es increíble la variedad de opciones que se pueden encontrar para ampliar nuestros conocimientos así como también todas las aplicaciones que podemos utilizar como en este caso el poder crear nuestra propia página Web, nuestros Blog personal y muchas aplicaciones más.  </a:t>
            </a:r>
          </a:p>
          <a:p>
            <a:pPr indent="22225" algn="just">
              <a:buFontTx/>
              <a:buNone/>
            </a:pPr>
            <a:endParaRPr lang="es-ES" dirty="0" smtClean="0">
              <a:latin typeface="Arial Narrow" pitchFamily="34" charset="0"/>
            </a:endParaRPr>
          </a:p>
          <a:p>
            <a:pPr indent="22225" algn="just">
              <a:buFontTx/>
              <a:buNone/>
            </a:pPr>
            <a:r>
              <a:rPr lang="es-ES" dirty="0" smtClean="0">
                <a:latin typeface="Arial Narrow" pitchFamily="34" charset="0"/>
              </a:rPr>
              <a:t>Desarrollaremos más las aplicaciones y herramientas para el uso de archivos de video, archivos de flash y combinaciones de correspondencia tanto de Word, Access, Excel y Power Point como programas principales, siendo estos entre otros programas de gran utilidad en el ámbito de la globalización tecnológica. </a:t>
            </a:r>
            <a:endParaRPr lang="es-ES" dirty="0">
              <a:latin typeface="Arial Narrow" pitchFamily="34"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ES" dirty="0" smtClean="0">
                <a:solidFill>
                  <a:schemeClr val="bg1"/>
                </a:solidFill>
                <a:latin typeface="Arial Narrow" pitchFamily="34" charset="0"/>
              </a:rPr>
              <a:t>Explicación de la utilidad del tema</a:t>
            </a:r>
            <a:endParaRPr lang="es-ES" dirty="0">
              <a:solidFill>
                <a:schemeClr val="bg1"/>
              </a:solidFill>
              <a:latin typeface="Arial Narrow" pitchFamily="34" charset="0"/>
            </a:endParaRPr>
          </a:p>
        </p:txBody>
      </p:sp>
      <p:sp>
        <p:nvSpPr>
          <p:cNvPr id="4" name="3 Marcador de contenido"/>
          <p:cNvSpPr>
            <a:spLocks noGrp="1"/>
          </p:cNvSpPr>
          <p:nvPr>
            <p:ph idx="1"/>
          </p:nvPr>
        </p:nvSpPr>
        <p:spPr/>
        <p:txBody>
          <a:bodyPr/>
          <a:lstStyle/>
          <a:p>
            <a:pPr lvl="1" algn="just">
              <a:lnSpc>
                <a:spcPct val="80000"/>
              </a:lnSpc>
            </a:pPr>
            <a:endParaRPr lang="es-ES" sz="1800" dirty="0" smtClean="0">
              <a:latin typeface="Arial Narrow" pitchFamily="34" charset="0"/>
            </a:endParaRPr>
          </a:p>
          <a:p>
            <a:pPr lvl="1" algn="just">
              <a:lnSpc>
                <a:spcPct val="80000"/>
              </a:lnSpc>
            </a:pPr>
            <a:endParaRPr lang="es-ES" sz="1800" dirty="0">
              <a:latin typeface="Arial Narrow" pitchFamily="34" charset="0"/>
            </a:endParaRPr>
          </a:p>
          <a:p>
            <a:pPr lvl="1" algn="just">
              <a:lnSpc>
                <a:spcPct val="80000"/>
              </a:lnSpc>
            </a:pPr>
            <a:endParaRPr lang="es-ES" sz="1800" dirty="0" smtClean="0">
              <a:latin typeface="Arial Narrow" pitchFamily="34" charset="0"/>
            </a:endParaRPr>
          </a:p>
          <a:p>
            <a:pPr lvl="1" algn="just">
              <a:lnSpc>
                <a:spcPct val="80000"/>
              </a:lnSpc>
              <a:buNone/>
            </a:pPr>
            <a:r>
              <a:rPr lang="es-ES" sz="1800" dirty="0" smtClean="0">
                <a:latin typeface="Arial Narrow" pitchFamily="34" charset="0"/>
              </a:rPr>
              <a:t>      Para mayor facilidad al momento de realizar una presentación es recomendable la creación de un menú que permita  tener vínculo con las demás diapositivas, principalmente los temas principales de la misma.</a:t>
            </a:r>
          </a:p>
          <a:p>
            <a:pPr lvl="1" algn="just">
              <a:lnSpc>
                <a:spcPct val="80000"/>
              </a:lnSpc>
              <a:buNone/>
            </a:pPr>
            <a:r>
              <a:rPr lang="es-ES" sz="1800" dirty="0">
                <a:latin typeface="Arial Narrow" pitchFamily="34" charset="0"/>
              </a:rPr>
              <a:t> </a:t>
            </a:r>
            <a:r>
              <a:rPr lang="es-ES" sz="1800" dirty="0" smtClean="0">
                <a:latin typeface="Arial Narrow" pitchFamily="34" charset="0"/>
              </a:rPr>
              <a:t>     </a:t>
            </a:r>
            <a:endParaRPr lang="es-ES" sz="1800" dirty="0">
              <a:latin typeface="Arial Narrow" pitchFamily="34" charset="0"/>
            </a:endParaRPr>
          </a:p>
          <a:p>
            <a:pPr lvl="1" algn="just">
              <a:lnSpc>
                <a:spcPct val="80000"/>
              </a:lnSpc>
              <a:buNone/>
            </a:pPr>
            <a:r>
              <a:rPr lang="es-ES" sz="1800" dirty="0" smtClean="0">
                <a:latin typeface="Arial Narrow" pitchFamily="34" charset="0"/>
              </a:rPr>
              <a:t>      </a:t>
            </a:r>
            <a:r>
              <a:rPr lang="es-ES" sz="1800" dirty="0" smtClean="0">
                <a:latin typeface="Arial Narrow" pitchFamily="34" charset="0"/>
              </a:rPr>
              <a:t>Otra recomendación es la creación de botones de comandos que permita regresar al menú principal de la presentación.</a:t>
            </a:r>
          </a:p>
          <a:p>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GT" b="1" dirty="0" smtClean="0">
                <a:solidFill>
                  <a:schemeClr val="bg1"/>
                </a:solidFill>
                <a:effectLst>
                  <a:outerShdw blurRad="38100" dist="38100" dir="2700000" algn="tl">
                    <a:srgbClr val="000000"/>
                  </a:outerShdw>
                </a:effectLst>
                <a:latin typeface="Arial Narrow" pitchFamily="34" charset="0"/>
              </a:rPr>
              <a:t>Menú Presentación 1</a:t>
            </a:r>
            <a:endParaRPr lang="es-ES" dirty="0">
              <a:solidFill>
                <a:schemeClr val="bg1"/>
              </a:solidFill>
            </a:endParaRPr>
          </a:p>
        </p:txBody>
      </p:sp>
      <p:sp>
        <p:nvSpPr>
          <p:cNvPr id="3" name="Rectangle 3"/>
          <p:cNvSpPr>
            <a:spLocks noChangeArrowheads="1"/>
          </p:cNvSpPr>
          <p:nvPr/>
        </p:nvSpPr>
        <p:spPr bwMode="auto">
          <a:xfrm>
            <a:off x="611188" y="2133600"/>
            <a:ext cx="2952750" cy="1008063"/>
          </a:xfrm>
          <a:prstGeom prst="rect">
            <a:avLst/>
          </a:prstGeom>
          <a:solidFill>
            <a:schemeClr val="accent5">
              <a:lumMod val="40000"/>
              <a:lumOff val="60000"/>
            </a:schemeClr>
          </a:solidFill>
          <a:ln w="38100">
            <a:solidFill>
              <a:srgbClr val="003366"/>
            </a:solidFill>
            <a:miter lim="800000"/>
            <a:headEnd/>
            <a:tailEnd/>
          </a:ln>
          <a:effectLst/>
        </p:spPr>
        <p:txBody>
          <a:bodyPr wrap="none" anchor="ctr"/>
          <a:lstStyle/>
          <a:p>
            <a:pPr algn="ctr"/>
            <a:r>
              <a:rPr lang="en-US" sz="2000" b="1" dirty="0">
                <a:solidFill>
                  <a:srgbClr val="006699"/>
                </a:solidFill>
                <a:latin typeface="Berlin Sans FB Demi" pitchFamily="34" charset="0"/>
              </a:rPr>
              <a:t>1.1. Pasos de Busqueda</a:t>
            </a:r>
          </a:p>
          <a:p>
            <a:pPr algn="ctr"/>
            <a:r>
              <a:rPr lang="en-US" sz="2000" b="1" dirty="0">
                <a:solidFill>
                  <a:srgbClr val="006699"/>
                </a:solidFill>
                <a:latin typeface="Berlin Sans FB Demi" pitchFamily="34" charset="0"/>
              </a:rPr>
              <a:t> Sitios </a:t>
            </a:r>
            <a:r>
              <a:rPr lang="en-US" sz="2000" b="1" dirty="0">
                <a:solidFill>
                  <a:srgbClr val="006699"/>
                </a:solidFill>
                <a:latin typeface="Berlin Sans FB Demi" pitchFamily="34" charset="0"/>
                <a:hlinkClick r:id="rId2" action="ppaction://hlinksldjump"/>
              </a:rPr>
              <a:t>Web Hosting</a:t>
            </a:r>
            <a:endParaRPr lang="es-GT" sz="2000" b="1" dirty="0">
              <a:solidFill>
                <a:srgbClr val="006699"/>
              </a:solidFill>
              <a:latin typeface="Berlin Sans FB Demi" pitchFamily="34" charset="0"/>
            </a:endParaRPr>
          </a:p>
        </p:txBody>
      </p:sp>
      <p:sp>
        <p:nvSpPr>
          <p:cNvPr id="4" name="Rectangle 5"/>
          <p:cNvSpPr>
            <a:spLocks noChangeArrowheads="1"/>
          </p:cNvSpPr>
          <p:nvPr/>
        </p:nvSpPr>
        <p:spPr bwMode="auto">
          <a:xfrm>
            <a:off x="611188" y="3716338"/>
            <a:ext cx="2952750" cy="1008062"/>
          </a:xfrm>
          <a:prstGeom prst="rect">
            <a:avLst/>
          </a:prstGeom>
          <a:solidFill>
            <a:schemeClr val="accent5">
              <a:lumMod val="40000"/>
              <a:lumOff val="60000"/>
            </a:schemeClr>
          </a:solidFill>
          <a:ln w="38100">
            <a:solidFill>
              <a:srgbClr val="003366"/>
            </a:solidFill>
            <a:miter lim="800000"/>
            <a:headEnd/>
            <a:tailEnd/>
          </a:ln>
          <a:effectLst/>
        </p:spPr>
        <p:txBody>
          <a:bodyPr wrap="none" anchor="ctr"/>
          <a:lstStyle/>
          <a:p>
            <a:pPr algn="ctr"/>
            <a:r>
              <a:rPr lang="en-US" b="1" dirty="0">
                <a:solidFill>
                  <a:srgbClr val="006699"/>
                </a:solidFill>
                <a:latin typeface="Berlin Sans FB Demi" pitchFamily="34" charset="0"/>
              </a:rPr>
              <a:t>1.3. Pasos para Presentar </a:t>
            </a:r>
          </a:p>
          <a:p>
            <a:pPr algn="ctr"/>
            <a:r>
              <a:rPr lang="en-US" b="1" dirty="0">
                <a:solidFill>
                  <a:srgbClr val="006699"/>
                </a:solidFill>
                <a:latin typeface="Berlin Sans FB Demi" pitchFamily="34" charset="0"/>
              </a:rPr>
              <a:t>Un </a:t>
            </a:r>
            <a:r>
              <a:rPr lang="en-US" b="1" dirty="0">
                <a:solidFill>
                  <a:srgbClr val="006699"/>
                </a:solidFill>
                <a:latin typeface="Berlin Sans FB Demi" pitchFamily="34" charset="0"/>
                <a:hlinkClick r:id="" action="ppaction://noaction"/>
              </a:rPr>
              <a:t>Archivo de Flash </a:t>
            </a:r>
            <a:endParaRPr lang="en-US" b="1" dirty="0">
              <a:solidFill>
                <a:srgbClr val="006699"/>
              </a:solidFill>
              <a:latin typeface="Berlin Sans FB Demi" pitchFamily="34" charset="0"/>
            </a:endParaRPr>
          </a:p>
          <a:p>
            <a:pPr algn="ctr"/>
            <a:r>
              <a:rPr lang="en-US" b="1" dirty="0">
                <a:solidFill>
                  <a:srgbClr val="006699"/>
                </a:solidFill>
                <a:latin typeface="Berlin Sans FB Demi" pitchFamily="34" charset="0"/>
              </a:rPr>
              <a:t>en Power Point</a:t>
            </a:r>
            <a:endParaRPr lang="es-GT" b="1" dirty="0">
              <a:solidFill>
                <a:srgbClr val="006699"/>
              </a:solidFill>
              <a:latin typeface="Berlin Sans FB Demi" pitchFamily="34" charset="0"/>
            </a:endParaRPr>
          </a:p>
        </p:txBody>
      </p:sp>
      <p:sp>
        <p:nvSpPr>
          <p:cNvPr id="5" name="Rectangle 6"/>
          <p:cNvSpPr>
            <a:spLocks noChangeArrowheads="1"/>
          </p:cNvSpPr>
          <p:nvPr/>
        </p:nvSpPr>
        <p:spPr bwMode="auto">
          <a:xfrm>
            <a:off x="611188" y="5229225"/>
            <a:ext cx="2952750" cy="1008063"/>
          </a:xfrm>
          <a:prstGeom prst="rect">
            <a:avLst/>
          </a:prstGeom>
          <a:solidFill>
            <a:schemeClr val="accent5">
              <a:lumMod val="40000"/>
              <a:lumOff val="60000"/>
            </a:schemeClr>
          </a:solidFill>
          <a:ln w="38100">
            <a:solidFill>
              <a:srgbClr val="003366"/>
            </a:solidFill>
            <a:miter lim="800000"/>
            <a:headEnd/>
            <a:tailEnd/>
          </a:ln>
          <a:effectLst/>
        </p:spPr>
        <p:txBody>
          <a:bodyPr wrap="none" anchor="ctr"/>
          <a:lstStyle/>
          <a:p>
            <a:pPr algn="ctr"/>
            <a:r>
              <a:rPr lang="en-US" b="1" dirty="0">
                <a:solidFill>
                  <a:srgbClr val="006699"/>
                </a:solidFill>
                <a:latin typeface="Berlin Sans FB Demi" pitchFamily="34" charset="0"/>
              </a:rPr>
              <a:t>1.5. Pasos para Presentar</a:t>
            </a:r>
          </a:p>
          <a:p>
            <a:pPr algn="ctr"/>
            <a:r>
              <a:rPr lang="en-US" b="1" dirty="0">
                <a:solidFill>
                  <a:srgbClr val="006699"/>
                </a:solidFill>
                <a:latin typeface="Berlin Sans FB Demi" pitchFamily="34" charset="0"/>
              </a:rPr>
              <a:t>una </a:t>
            </a:r>
            <a:r>
              <a:rPr lang="en-US" b="1" dirty="0">
                <a:solidFill>
                  <a:srgbClr val="006699"/>
                </a:solidFill>
                <a:latin typeface="Berlin Sans FB Demi" pitchFamily="34" charset="0"/>
                <a:hlinkClick r:id="" action="ppaction://noaction"/>
              </a:rPr>
              <a:t>Gráfica de Excel</a:t>
            </a:r>
            <a:endParaRPr lang="en-US" b="1" dirty="0">
              <a:solidFill>
                <a:srgbClr val="006699"/>
              </a:solidFill>
              <a:latin typeface="Berlin Sans FB Demi" pitchFamily="34" charset="0"/>
            </a:endParaRPr>
          </a:p>
          <a:p>
            <a:pPr algn="ctr"/>
            <a:r>
              <a:rPr lang="en-US" b="1" dirty="0">
                <a:solidFill>
                  <a:srgbClr val="006699"/>
                </a:solidFill>
                <a:latin typeface="Berlin Sans FB Demi" pitchFamily="34" charset="0"/>
              </a:rPr>
              <a:t>en Power Point</a:t>
            </a:r>
            <a:endParaRPr lang="es-GT" b="1" dirty="0">
              <a:solidFill>
                <a:srgbClr val="006699"/>
              </a:solidFill>
              <a:latin typeface="Berlin Sans FB Demi" pitchFamily="34" charset="0"/>
            </a:endParaRPr>
          </a:p>
        </p:txBody>
      </p:sp>
      <p:sp>
        <p:nvSpPr>
          <p:cNvPr id="6" name="Rectangle 4"/>
          <p:cNvSpPr>
            <a:spLocks noChangeArrowheads="1"/>
          </p:cNvSpPr>
          <p:nvPr/>
        </p:nvSpPr>
        <p:spPr bwMode="auto">
          <a:xfrm>
            <a:off x="4787900" y="2133600"/>
            <a:ext cx="2952750" cy="1008063"/>
          </a:xfrm>
          <a:prstGeom prst="rect">
            <a:avLst/>
          </a:prstGeom>
          <a:solidFill>
            <a:schemeClr val="accent5">
              <a:lumMod val="40000"/>
              <a:lumOff val="60000"/>
            </a:schemeClr>
          </a:solidFill>
          <a:ln w="38100">
            <a:solidFill>
              <a:srgbClr val="003366"/>
            </a:solidFill>
            <a:miter lim="800000"/>
            <a:headEnd/>
            <a:tailEnd/>
          </a:ln>
          <a:effectLst/>
        </p:spPr>
        <p:txBody>
          <a:bodyPr wrap="none" anchor="ctr"/>
          <a:lstStyle/>
          <a:p>
            <a:pPr algn="ctr"/>
            <a:r>
              <a:rPr lang="en-US" sz="2000" b="1" dirty="0">
                <a:solidFill>
                  <a:srgbClr val="006699"/>
                </a:solidFill>
                <a:latin typeface="Berlin Sans FB Demi" pitchFamily="34" charset="0"/>
              </a:rPr>
              <a:t>1.2. Pasos para</a:t>
            </a:r>
          </a:p>
          <a:p>
            <a:pPr algn="ctr"/>
            <a:r>
              <a:rPr lang="en-US" sz="2000" b="1" dirty="0" err="1">
                <a:solidFill>
                  <a:srgbClr val="006699"/>
                </a:solidFill>
                <a:latin typeface="Berlin Sans FB Demi" pitchFamily="34" charset="0"/>
                <a:hlinkClick r:id="" action="ppaction://noaction"/>
              </a:rPr>
              <a:t>Publicar</a:t>
            </a:r>
            <a:r>
              <a:rPr lang="en-US" sz="2000" b="1" dirty="0">
                <a:solidFill>
                  <a:srgbClr val="006699"/>
                </a:solidFill>
                <a:latin typeface="Berlin Sans FB Demi" pitchFamily="34" charset="0"/>
                <a:hlinkClick r:id="" action="ppaction://noaction"/>
              </a:rPr>
              <a:t> </a:t>
            </a:r>
            <a:r>
              <a:rPr lang="en-US" sz="2000" b="1" dirty="0" err="1">
                <a:solidFill>
                  <a:srgbClr val="006699"/>
                </a:solidFill>
                <a:latin typeface="Berlin Sans FB Demi" pitchFamily="34" charset="0"/>
                <a:hlinkClick r:id="" action="ppaction://noaction"/>
              </a:rPr>
              <a:t>Páginas</a:t>
            </a:r>
            <a:r>
              <a:rPr lang="en-US" sz="2000" b="1" dirty="0">
                <a:solidFill>
                  <a:srgbClr val="006699"/>
                </a:solidFill>
                <a:latin typeface="Berlin Sans FB Demi" pitchFamily="34" charset="0"/>
                <a:hlinkClick r:id="" action="ppaction://noaction"/>
              </a:rPr>
              <a:t> Web</a:t>
            </a:r>
            <a:endParaRPr lang="es-GT" sz="2000" b="1" dirty="0">
              <a:solidFill>
                <a:srgbClr val="006699"/>
              </a:solidFill>
              <a:latin typeface="Berlin Sans FB Demi" pitchFamily="34" charset="0"/>
            </a:endParaRPr>
          </a:p>
        </p:txBody>
      </p:sp>
      <p:sp>
        <p:nvSpPr>
          <p:cNvPr id="7" name="Rectangle 8"/>
          <p:cNvSpPr>
            <a:spLocks noChangeArrowheads="1"/>
          </p:cNvSpPr>
          <p:nvPr/>
        </p:nvSpPr>
        <p:spPr bwMode="auto">
          <a:xfrm>
            <a:off x="4787900" y="3716338"/>
            <a:ext cx="2952750" cy="1008062"/>
          </a:xfrm>
          <a:prstGeom prst="rect">
            <a:avLst/>
          </a:prstGeom>
          <a:solidFill>
            <a:schemeClr val="accent5">
              <a:lumMod val="40000"/>
              <a:lumOff val="60000"/>
            </a:schemeClr>
          </a:solidFill>
          <a:ln w="38100">
            <a:solidFill>
              <a:srgbClr val="003366"/>
            </a:solidFill>
            <a:miter lim="800000"/>
            <a:headEnd/>
            <a:tailEnd/>
          </a:ln>
          <a:effectLst/>
        </p:spPr>
        <p:txBody>
          <a:bodyPr wrap="none" anchor="ctr"/>
          <a:lstStyle/>
          <a:p>
            <a:pPr algn="ctr"/>
            <a:r>
              <a:rPr lang="en-US" b="1" dirty="0">
                <a:solidFill>
                  <a:srgbClr val="006699"/>
                </a:solidFill>
                <a:latin typeface="Berlin Sans FB Demi" pitchFamily="34" charset="0"/>
              </a:rPr>
              <a:t>1.4. Pasos para mostrar </a:t>
            </a:r>
          </a:p>
          <a:p>
            <a:pPr algn="ctr"/>
            <a:r>
              <a:rPr lang="en-US" b="1" dirty="0">
                <a:solidFill>
                  <a:srgbClr val="006699"/>
                </a:solidFill>
                <a:latin typeface="Berlin Sans FB Demi" pitchFamily="34" charset="0"/>
              </a:rPr>
              <a:t>Un </a:t>
            </a:r>
            <a:r>
              <a:rPr lang="en-US" b="1" dirty="0">
                <a:solidFill>
                  <a:srgbClr val="006699"/>
                </a:solidFill>
                <a:latin typeface="Berlin Sans FB Demi" pitchFamily="34" charset="0"/>
                <a:hlinkClick r:id="" action="ppaction://noaction"/>
              </a:rPr>
              <a:t>Archivo de Video</a:t>
            </a:r>
            <a:endParaRPr lang="en-US" b="1" dirty="0">
              <a:solidFill>
                <a:srgbClr val="006699"/>
              </a:solidFill>
              <a:latin typeface="Berlin Sans FB Demi" pitchFamily="34" charset="0"/>
            </a:endParaRPr>
          </a:p>
          <a:p>
            <a:pPr algn="ctr"/>
            <a:r>
              <a:rPr lang="en-US" b="1" dirty="0">
                <a:solidFill>
                  <a:srgbClr val="006699"/>
                </a:solidFill>
                <a:latin typeface="Berlin Sans FB Demi" pitchFamily="34" charset="0"/>
              </a:rPr>
              <a:t>en Power Point</a:t>
            </a:r>
            <a:endParaRPr lang="es-GT" b="1" dirty="0">
              <a:solidFill>
                <a:srgbClr val="006699"/>
              </a:solidFill>
              <a:latin typeface="Berlin Sans FB Demi" pitchFamily="34" charset="0"/>
            </a:endParaRPr>
          </a:p>
        </p:txBody>
      </p:sp>
      <p:sp>
        <p:nvSpPr>
          <p:cNvPr id="8" name="Rectangle 7"/>
          <p:cNvSpPr>
            <a:spLocks noChangeArrowheads="1"/>
          </p:cNvSpPr>
          <p:nvPr/>
        </p:nvSpPr>
        <p:spPr bwMode="auto">
          <a:xfrm>
            <a:off x="4716463" y="5229225"/>
            <a:ext cx="2952750" cy="1008063"/>
          </a:xfrm>
          <a:prstGeom prst="rect">
            <a:avLst/>
          </a:prstGeom>
          <a:solidFill>
            <a:schemeClr val="accent5">
              <a:lumMod val="40000"/>
              <a:lumOff val="60000"/>
            </a:schemeClr>
          </a:solidFill>
          <a:ln w="38100">
            <a:solidFill>
              <a:srgbClr val="003366"/>
            </a:solidFill>
            <a:miter lim="800000"/>
            <a:headEnd/>
            <a:tailEnd/>
          </a:ln>
          <a:effectLst/>
        </p:spPr>
        <p:txBody>
          <a:bodyPr wrap="none" anchor="ctr"/>
          <a:lstStyle/>
          <a:p>
            <a:pPr algn="ctr"/>
            <a:r>
              <a:rPr lang="en-US" b="1" dirty="0">
                <a:solidFill>
                  <a:srgbClr val="006699"/>
                </a:solidFill>
                <a:latin typeface="Berlin Sans FB Demi" pitchFamily="34" charset="0"/>
              </a:rPr>
              <a:t>1.6. Pasos para </a:t>
            </a:r>
          </a:p>
          <a:p>
            <a:pPr algn="ctr"/>
            <a:r>
              <a:rPr lang="en-US" b="1" dirty="0">
                <a:solidFill>
                  <a:srgbClr val="006699"/>
                </a:solidFill>
                <a:latin typeface="Berlin Sans FB Demi" pitchFamily="34" charset="0"/>
                <a:hlinkClick r:id="" action="ppaction://noaction"/>
              </a:rPr>
              <a:t>Combinación de</a:t>
            </a:r>
          </a:p>
          <a:p>
            <a:pPr algn="ctr"/>
            <a:r>
              <a:rPr lang="en-US" b="1" dirty="0">
                <a:solidFill>
                  <a:srgbClr val="006699"/>
                </a:solidFill>
                <a:latin typeface="Berlin Sans FB Demi" pitchFamily="34" charset="0"/>
                <a:hlinkClick r:id="" action="ppaction://noaction"/>
              </a:rPr>
              <a:t> Correspondencia</a:t>
            </a:r>
            <a:endParaRPr lang="es-GT" b="1" dirty="0">
              <a:solidFill>
                <a:srgbClr val="006699"/>
              </a:solidFill>
              <a:latin typeface="Berlin Sans FB Dem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785794"/>
            <a:ext cx="8229600" cy="1143000"/>
          </a:xfrm>
        </p:spPr>
        <p:txBody>
          <a:bodyPr>
            <a:noAutofit/>
          </a:bodyPr>
          <a:lstStyle/>
          <a:p>
            <a:r>
              <a:rPr lang="es-GT" sz="5400" dirty="0" smtClean="0">
                <a:solidFill>
                  <a:schemeClr val="bg1"/>
                </a:solidFill>
                <a:effectLst>
                  <a:outerShdw blurRad="38100" dist="38100" dir="2700000" algn="tl">
                    <a:srgbClr val="000000"/>
                  </a:outerShdw>
                </a:effectLst>
                <a:latin typeface="Arial Narrow" pitchFamily="34" charset="0"/>
              </a:rPr>
              <a:t>Menú Presentación 2</a:t>
            </a:r>
            <a:br>
              <a:rPr lang="es-GT" sz="5400" dirty="0" smtClean="0">
                <a:solidFill>
                  <a:schemeClr val="bg1"/>
                </a:solidFill>
                <a:effectLst>
                  <a:outerShdw blurRad="38100" dist="38100" dir="2700000" algn="tl">
                    <a:srgbClr val="000000"/>
                  </a:outerShdw>
                </a:effectLst>
                <a:latin typeface="Arial Narrow" pitchFamily="34" charset="0"/>
              </a:rPr>
            </a:br>
            <a:endParaRPr lang="es-ES" sz="5400" dirty="0">
              <a:solidFill>
                <a:schemeClr val="bg1"/>
              </a:solidFill>
            </a:endParaRPr>
          </a:p>
        </p:txBody>
      </p:sp>
      <p:sp>
        <p:nvSpPr>
          <p:cNvPr id="3" name="Rectangle 3"/>
          <p:cNvSpPr>
            <a:spLocks noChangeArrowheads="1"/>
          </p:cNvSpPr>
          <p:nvPr/>
        </p:nvSpPr>
        <p:spPr bwMode="auto">
          <a:xfrm>
            <a:off x="611188" y="2565400"/>
            <a:ext cx="2952750" cy="1008063"/>
          </a:xfrm>
          <a:prstGeom prst="rect">
            <a:avLst/>
          </a:prstGeom>
          <a:solidFill>
            <a:schemeClr val="accent5">
              <a:lumMod val="40000"/>
              <a:lumOff val="60000"/>
            </a:schemeClr>
          </a:solidFill>
          <a:ln w="38100">
            <a:solidFill>
              <a:srgbClr val="003366"/>
            </a:solidFill>
            <a:miter lim="800000"/>
            <a:headEnd/>
            <a:tailEnd/>
          </a:ln>
          <a:effectLst/>
        </p:spPr>
        <p:txBody>
          <a:bodyPr wrap="none" anchor="ctr"/>
          <a:lstStyle/>
          <a:p>
            <a:pPr algn="ctr"/>
            <a:r>
              <a:rPr lang="en-US" sz="2000" b="1" dirty="0">
                <a:solidFill>
                  <a:srgbClr val="006699"/>
                </a:solidFill>
                <a:latin typeface="Berlin Sans FB Demi" pitchFamily="34" charset="0"/>
              </a:rPr>
              <a:t>2.1. Términos Utilizados </a:t>
            </a:r>
          </a:p>
          <a:p>
            <a:pPr algn="ctr"/>
            <a:r>
              <a:rPr lang="en-US" sz="2000" b="1" dirty="0">
                <a:solidFill>
                  <a:srgbClr val="006699"/>
                </a:solidFill>
                <a:latin typeface="Berlin Sans FB Demi" pitchFamily="34" charset="0"/>
              </a:rPr>
              <a:t>en </a:t>
            </a:r>
            <a:r>
              <a:rPr lang="en-US" sz="2000" b="1" dirty="0">
                <a:solidFill>
                  <a:srgbClr val="006699"/>
                </a:solidFill>
                <a:latin typeface="Berlin Sans FB Demi" pitchFamily="34" charset="0"/>
                <a:hlinkClick r:id="rId2" action="ppaction://hlinksldjump"/>
              </a:rPr>
              <a:t>Internet</a:t>
            </a:r>
            <a:endParaRPr lang="es-GT" sz="2000" b="1" dirty="0">
              <a:solidFill>
                <a:srgbClr val="006699"/>
              </a:solidFill>
              <a:latin typeface="Berlin Sans FB Demi" pitchFamily="34" charset="0"/>
            </a:endParaRPr>
          </a:p>
        </p:txBody>
      </p:sp>
      <p:sp>
        <p:nvSpPr>
          <p:cNvPr id="4" name="Rectangle 4"/>
          <p:cNvSpPr>
            <a:spLocks noChangeArrowheads="1"/>
          </p:cNvSpPr>
          <p:nvPr/>
        </p:nvSpPr>
        <p:spPr bwMode="auto">
          <a:xfrm>
            <a:off x="4787900" y="2565400"/>
            <a:ext cx="2952750" cy="1008063"/>
          </a:xfrm>
          <a:prstGeom prst="rect">
            <a:avLst/>
          </a:prstGeom>
          <a:solidFill>
            <a:schemeClr val="accent5">
              <a:lumMod val="40000"/>
              <a:lumOff val="60000"/>
            </a:schemeClr>
          </a:solidFill>
          <a:ln w="38100">
            <a:solidFill>
              <a:srgbClr val="003366"/>
            </a:solidFill>
            <a:miter lim="800000"/>
            <a:headEnd/>
            <a:tailEnd/>
          </a:ln>
          <a:effectLst/>
        </p:spPr>
        <p:txBody>
          <a:bodyPr wrap="none" anchor="ctr"/>
          <a:lstStyle/>
          <a:p>
            <a:pPr algn="ctr"/>
            <a:r>
              <a:rPr lang="en-US" sz="2000" b="1" dirty="0">
                <a:solidFill>
                  <a:srgbClr val="006699"/>
                </a:solidFill>
                <a:latin typeface="Berlin Sans FB Demi" pitchFamily="34" charset="0"/>
              </a:rPr>
              <a:t>2.2. Secuencia Gráfica</a:t>
            </a:r>
          </a:p>
          <a:p>
            <a:pPr algn="ctr"/>
            <a:r>
              <a:rPr lang="en-US" sz="2000" b="1" dirty="0">
                <a:solidFill>
                  <a:srgbClr val="006699"/>
                </a:solidFill>
                <a:latin typeface="Berlin Sans FB Demi" pitchFamily="34" charset="0"/>
              </a:rPr>
              <a:t>del </a:t>
            </a:r>
            <a:r>
              <a:rPr lang="en-US" sz="2000" b="1" dirty="0">
                <a:solidFill>
                  <a:srgbClr val="006699"/>
                </a:solidFill>
                <a:latin typeface="Berlin Sans FB Demi" pitchFamily="34" charset="0"/>
                <a:hlinkClick r:id="" action="ppaction://noaction"/>
              </a:rPr>
              <a:t>Blog Personal</a:t>
            </a:r>
            <a:endParaRPr lang="es-GT" sz="2000" b="1" dirty="0">
              <a:solidFill>
                <a:srgbClr val="006699"/>
              </a:solidFill>
              <a:latin typeface="Berlin Sans FB Demi" pitchFamily="34" charset="0"/>
            </a:endParaRPr>
          </a:p>
        </p:txBody>
      </p:sp>
      <p:sp>
        <p:nvSpPr>
          <p:cNvPr id="5" name="Rectangle 5"/>
          <p:cNvSpPr>
            <a:spLocks noChangeArrowheads="1"/>
          </p:cNvSpPr>
          <p:nvPr/>
        </p:nvSpPr>
        <p:spPr bwMode="auto">
          <a:xfrm>
            <a:off x="2700338" y="4365625"/>
            <a:ext cx="2952750" cy="1008063"/>
          </a:xfrm>
          <a:prstGeom prst="rect">
            <a:avLst/>
          </a:prstGeom>
          <a:solidFill>
            <a:schemeClr val="accent5">
              <a:lumMod val="40000"/>
              <a:lumOff val="60000"/>
            </a:schemeClr>
          </a:solidFill>
          <a:ln w="38100">
            <a:solidFill>
              <a:srgbClr val="003366"/>
            </a:solidFill>
            <a:miter lim="800000"/>
            <a:headEnd/>
            <a:tailEnd/>
          </a:ln>
          <a:effectLst/>
        </p:spPr>
        <p:txBody>
          <a:bodyPr wrap="none" anchor="ctr"/>
          <a:lstStyle/>
          <a:p>
            <a:pPr algn="ctr"/>
            <a:r>
              <a:rPr lang="en-US" sz="2000" b="1" dirty="0">
                <a:solidFill>
                  <a:srgbClr val="006699"/>
                </a:solidFill>
                <a:latin typeface="Berlin Sans FB Demi" pitchFamily="34" charset="0"/>
              </a:rPr>
              <a:t>2.3. Secuencia Gráfica </a:t>
            </a:r>
          </a:p>
          <a:p>
            <a:pPr algn="ctr"/>
            <a:r>
              <a:rPr lang="en-US" sz="2000" b="1" dirty="0">
                <a:solidFill>
                  <a:srgbClr val="006699"/>
                </a:solidFill>
                <a:latin typeface="Berlin Sans FB Demi" pitchFamily="34" charset="0"/>
              </a:rPr>
              <a:t>Video en Movie Maker</a:t>
            </a:r>
            <a:endParaRPr lang="es-GT" sz="2000" b="1" dirty="0">
              <a:solidFill>
                <a:srgbClr val="006699"/>
              </a:solidFill>
              <a:latin typeface="Berlin Sans FB Dem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a:solidFill>
              <a:schemeClr val="accent1"/>
            </a:solidFill>
          </a:ln>
        </p:spPr>
        <p:txBody>
          <a:bodyPr/>
          <a:lstStyle/>
          <a:p>
            <a:r>
              <a:rPr lang="es-ES" b="1" dirty="0" smtClean="0">
                <a:solidFill>
                  <a:schemeClr val="bg1"/>
                </a:solidFill>
                <a:latin typeface="Arial Narrow" pitchFamily="34" charset="0"/>
              </a:rPr>
              <a:t>Conclusiones y Recomendaciones</a:t>
            </a:r>
            <a:endParaRPr lang="es-ES" dirty="0">
              <a:solidFill>
                <a:schemeClr val="bg1"/>
              </a:solidFill>
            </a:endParaRPr>
          </a:p>
        </p:txBody>
      </p:sp>
      <p:sp>
        <p:nvSpPr>
          <p:cNvPr id="3" name="2 Marcador de contenido"/>
          <p:cNvSpPr>
            <a:spLocks noGrp="1"/>
          </p:cNvSpPr>
          <p:nvPr>
            <p:ph idx="1"/>
          </p:nvPr>
        </p:nvSpPr>
        <p:spPr/>
        <p:txBody>
          <a:bodyPr/>
          <a:lstStyle/>
          <a:p>
            <a:pPr lvl="1" algn="just">
              <a:lnSpc>
                <a:spcPct val="80000"/>
              </a:lnSpc>
            </a:pPr>
            <a:endParaRPr lang="es-ES" sz="1800" dirty="0" smtClean="0">
              <a:latin typeface="Arial Narrow" pitchFamily="34" charset="0"/>
            </a:endParaRPr>
          </a:p>
          <a:p>
            <a:pPr lvl="1" algn="just">
              <a:lnSpc>
                <a:spcPct val="80000"/>
              </a:lnSpc>
            </a:pPr>
            <a:endParaRPr lang="es-ES" sz="1800" dirty="0">
              <a:latin typeface="Arial Narrow" pitchFamily="34" charset="0"/>
            </a:endParaRPr>
          </a:p>
          <a:p>
            <a:pPr lvl="1" algn="just">
              <a:lnSpc>
                <a:spcPct val="80000"/>
              </a:lnSpc>
            </a:pPr>
            <a:endParaRPr lang="es-ES" sz="1800" dirty="0" smtClean="0">
              <a:latin typeface="Arial Narrow" pitchFamily="34" charset="0"/>
            </a:endParaRPr>
          </a:p>
          <a:p>
            <a:pPr lvl="1" algn="just">
              <a:lnSpc>
                <a:spcPct val="80000"/>
              </a:lnSpc>
            </a:pPr>
            <a:r>
              <a:rPr lang="es-ES" sz="1800" dirty="0" smtClean="0">
                <a:latin typeface="Arial Narrow" pitchFamily="34" charset="0"/>
              </a:rPr>
              <a:t>Es importante adquirir y ampliar nuestros conocimientos para realizar de forma más eficiente nuestro trabajo, esto se puede lograr a través de las herramientas que ofrece Windows e Internet ya que hoy en día el uso y la aplicación de estas herramientas nos hacen personas más creativas, más eficientes y más innovadoras en el ámbito en el que nos desarrollemos.</a:t>
            </a:r>
          </a:p>
          <a:p>
            <a:pPr lvl="1" algn="just">
              <a:lnSpc>
                <a:spcPct val="80000"/>
              </a:lnSpc>
              <a:buFontTx/>
              <a:buNone/>
            </a:pPr>
            <a:endParaRPr lang="es-ES" sz="1800" dirty="0" smtClean="0">
              <a:latin typeface="Arial Narrow" pitchFamily="34" charset="0"/>
            </a:endParaRPr>
          </a:p>
          <a:p>
            <a:pPr lvl="1" algn="just">
              <a:lnSpc>
                <a:spcPct val="80000"/>
              </a:lnSpc>
            </a:pPr>
            <a:r>
              <a:rPr lang="es-ES" sz="1800" dirty="0" smtClean="0">
                <a:latin typeface="Arial Narrow" pitchFamily="34" charset="0"/>
              </a:rPr>
              <a:t>En la actualidad el área computacional y lo que ésta conlleva se esta desarrollando y avanzando de forma sorprendente, es por ello de vital importancia mantenernos a </a:t>
            </a:r>
            <a:r>
              <a:rPr lang="es-ES" sz="1800" dirty="0" err="1" smtClean="0">
                <a:latin typeface="Arial Narrow" pitchFamily="34" charset="0"/>
              </a:rPr>
              <a:t>a</a:t>
            </a:r>
            <a:r>
              <a:rPr lang="es-ES" sz="1800" dirty="0" smtClean="0">
                <a:latin typeface="Arial Narrow" pitchFamily="34" charset="0"/>
              </a:rPr>
              <a:t> vanguardia de la tecnología, no necesariamente en lo que a poseer equipo respecta, sino a adquirir los conocimientos para saber utilizarla y aplicarla.</a:t>
            </a:r>
          </a:p>
          <a:p>
            <a:pPr lvl="1" algn="just">
              <a:lnSpc>
                <a:spcPct val="80000"/>
              </a:lnSpc>
              <a:buFontTx/>
              <a:buNone/>
            </a:pPr>
            <a:endParaRPr lang="es-ES" sz="1800" dirty="0" smtClean="0">
              <a:latin typeface="Arial Narrow" pitchFamily="34" charset="0"/>
            </a:endParaRPr>
          </a:p>
          <a:p>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US" dirty="0" smtClean="0">
                <a:solidFill>
                  <a:schemeClr val="bg1"/>
                </a:solidFill>
                <a:latin typeface="Arial Narrow" pitchFamily="34" charset="0"/>
              </a:rPr>
              <a:t>Bibliografías</a:t>
            </a:r>
            <a:endParaRPr lang="es-ES" dirty="0">
              <a:solidFill>
                <a:schemeClr val="bg1"/>
              </a:solidFill>
            </a:endParaRPr>
          </a:p>
        </p:txBody>
      </p:sp>
      <p:sp>
        <p:nvSpPr>
          <p:cNvPr id="3" name="2 Marcador de contenido"/>
          <p:cNvSpPr>
            <a:spLocks noGrp="1"/>
          </p:cNvSpPr>
          <p:nvPr>
            <p:ph idx="1"/>
          </p:nvPr>
        </p:nvSpPr>
        <p:spPr/>
        <p:txBody>
          <a:bodyPr/>
          <a:lstStyle/>
          <a:p>
            <a:pPr algn="ctr"/>
            <a:endParaRPr lang="en-US" dirty="0" smtClean="0">
              <a:solidFill>
                <a:srgbClr val="006699"/>
              </a:solidFill>
              <a:latin typeface="Arial Narrow" pitchFamily="34" charset="0"/>
            </a:endParaRPr>
          </a:p>
          <a:p>
            <a:pPr algn="ctr"/>
            <a:r>
              <a:rPr lang="en-US" dirty="0" smtClean="0">
                <a:latin typeface="Arial Narrow" pitchFamily="34" charset="0"/>
              </a:rPr>
              <a:t>Internet Explorer</a:t>
            </a:r>
          </a:p>
          <a:p>
            <a:pPr algn="ctr"/>
            <a:r>
              <a:rPr lang="en-US" dirty="0" smtClean="0">
                <a:latin typeface="Arial Narrow" pitchFamily="34" charset="0"/>
              </a:rPr>
              <a:t>Buscador Google</a:t>
            </a:r>
          </a:p>
          <a:p>
            <a:pPr algn="ctr"/>
            <a:r>
              <a:rPr lang="en-US" dirty="0" smtClean="0">
                <a:latin typeface="Arial Narrow" pitchFamily="34" charset="0"/>
              </a:rPr>
              <a:t>Diccionario Wikipedia</a:t>
            </a:r>
          </a:p>
          <a:p>
            <a:endParaRPr lang="es-ES"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TotalTime>
  <Words>476</Words>
  <Application>Microsoft Office PowerPoint</Application>
  <PresentationFormat>Presentación en pantalla (4:3)</PresentationFormat>
  <Paragraphs>63</Paragraphs>
  <Slides>10</Slides>
  <Notes>2</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Diapositiva 1</vt:lpstr>
      <vt:lpstr>Diapositiva 2</vt:lpstr>
      <vt:lpstr>Diapositiva 3</vt:lpstr>
      <vt:lpstr>  </vt:lpstr>
      <vt:lpstr>Explicación de la utilidad del tema</vt:lpstr>
      <vt:lpstr>Menú Presentación 1</vt:lpstr>
      <vt:lpstr>Menú Presentación 2 </vt:lpstr>
      <vt:lpstr>Conclusiones y Recomendaciones</vt:lpstr>
      <vt:lpstr>Bibliografías</vt:lpstr>
      <vt:lpstr>Diapositiva 10</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HOME</dc:creator>
  <cp:lastModifiedBy>HOME</cp:lastModifiedBy>
  <cp:revision>5</cp:revision>
  <dcterms:created xsi:type="dcterms:W3CDTF">2011-11-11T05:34:50Z</dcterms:created>
  <dcterms:modified xsi:type="dcterms:W3CDTF">2011-11-11T06:14:59Z</dcterms:modified>
</cp:coreProperties>
</file>