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3"/>
  </p:notesMasterIdLst>
  <p:handoutMasterIdLst>
    <p:handoutMasterId r:id="rId4"/>
  </p:handoutMasterIdLst>
  <p:sldIdLst>
    <p:sldId id="854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852"/>
    <a:srgbClr val="000099"/>
    <a:srgbClr val="FFFFFF"/>
    <a:srgbClr val="000000"/>
    <a:srgbClr val="0070C0"/>
    <a:srgbClr val="FFFF99"/>
    <a:srgbClr val="139D2A"/>
    <a:srgbClr val="CCFFFF"/>
    <a:srgbClr val="FCD5B5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40" autoAdjust="0"/>
    <p:restoredTop sz="91373" autoAdjust="0"/>
  </p:normalViewPr>
  <p:slideViewPr>
    <p:cSldViewPr>
      <p:cViewPr varScale="1">
        <p:scale>
          <a:sx n="106" d="100"/>
          <a:sy n="106" d="100"/>
        </p:scale>
        <p:origin x="20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94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2" y="1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C222219C-6941-44DD-823A-68690792BCE2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8829968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2" y="8829968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AC80E448-1B66-4218-9104-CF0D0F6C4B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59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2" y="1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D4E5C56B-8F60-4CE8-A0F6-49BD5FC50A7C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51375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4"/>
            <a:ext cx="5608320" cy="4183380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8829968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2" y="8829968"/>
            <a:ext cx="3037840" cy="46482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21D1765F-5289-4B6D-9033-F4FED7634F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356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2688" y="696913"/>
            <a:ext cx="4645025" cy="3484562"/>
          </a:xfrm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573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93476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0" y="6172200"/>
            <a:ext cx="9144000" cy="0"/>
          </a:xfrm>
          <a:prstGeom prst="line">
            <a:avLst/>
          </a:prstGeom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719" y="152400"/>
            <a:ext cx="7355882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FFFF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46" y="-381000"/>
            <a:ext cx="8229600" cy="5059363"/>
          </a:xfrm>
        </p:spPr>
        <p:txBody>
          <a:bodyPr/>
          <a:lstStyle>
            <a:lvl1pPr>
              <a:defRPr sz="2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852487"/>
            <a:ext cx="9144000" cy="0"/>
          </a:xfrm>
          <a:prstGeom prst="line">
            <a:avLst/>
          </a:prstGeom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7D5D6B3A-B7D9-40A3-DE3D-6CB1B6395F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1" y="112431"/>
            <a:ext cx="827071" cy="695699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0"/>
            <a:ext cx="873719" cy="808130"/>
          </a:xfrm>
          <a:prstGeom prst="rect">
            <a:avLst/>
          </a:prstGeom>
          <a:solidFill>
            <a:srgbClr val="242852"/>
          </a:solidFill>
          <a:ln>
            <a:solidFill>
              <a:srgbClr val="2428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00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AD2C78D-464E-0008-D495-F155A6F8B9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1" y="112431"/>
            <a:ext cx="827071" cy="69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335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76200" y="6248400"/>
            <a:ext cx="8991600" cy="1588"/>
          </a:xfrm>
          <a:prstGeom prst="line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CDC0FE2-7B8B-1283-5BC9-42BE8538C3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1" y="112431"/>
            <a:ext cx="827071" cy="69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55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28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6197600"/>
            <a:ext cx="9144000" cy="0"/>
          </a:xfrm>
          <a:prstGeom prst="line">
            <a:avLst/>
          </a:prstGeom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1" name="Picture 10" descr="C:\Users\Ali Murtaza Khan\Desktop\navy\pakistan-flag-300x203.gif"/>
          <p:cNvPicPr>
            <a:picLocks noChangeAspect="1" noChangeArrowheads="1"/>
          </p:cNvPicPr>
          <p:nvPr userDrawn="1"/>
        </p:nvPicPr>
        <p:blipFill>
          <a:blip r:embed="rId6" cstate="print"/>
          <a:stretch>
            <a:fillRect/>
          </a:stretch>
        </p:blipFill>
        <p:spPr bwMode="auto">
          <a:xfrm>
            <a:off x="106682" y="139264"/>
            <a:ext cx="767039" cy="612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cxnSp>
        <p:nvCxnSpPr>
          <p:cNvPr id="12" name="Straight Connector 11"/>
          <p:cNvCxnSpPr/>
          <p:nvPr userDrawn="1"/>
        </p:nvCxnSpPr>
        <p:spPr>
          <a:xfrm>
            <a:off x="0" y="852487"/>
            <a:ext cx="9144000" cy="0"/>
          </a:xfrm>
          <a:prstGeom prst="line">
            <a:avLst/>
          </a:prstGeom>
          <a:ln>
            <a:solidFill>
              <a:schemeClr val="bg1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3" name="Picture 2" descr="C:\Users\OIC South\Desktop\DG C4I (16 Apr 18)\Navy 1.png"/>
          <p:cNvPicPr>
            <a:picLocks noChangeAspect="1" noChangeArrowheads="1"/>
          </p:cNvPicPr>
          <p:nvPr userDrawn="1"/>
        </p:nvPicPr>
        <p:blipFill>
          <a:blip r:embed="rId7" cstate="print"/>
          <a:srcRect r="9990"/>
          <a:stretch>
            <a:fillRect/>
          </a:stretch>
        </p:blipFill>
        <p:spPr bwMode="auto">
          <a:xfrm>
            <a:off x="8233939" y="139264"/>
            <a:ext cx="829423" cy="6126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80C87342-7842-EFBB-705A-B112314FD8EA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1" y="112431"/>
            <a:ext cx="827071" cy="69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44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90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-46038" y="-46038"/>
            <a:ext cx="9236076" cy="6950076"/>
          </a:xfrm>
          <a:prstGeom prst="rect">
            <a:avLst/>
          </a:prstGeom>
          <a:solidFill>
            <a:schemeClr val="tx1"/>
          </a:solidFill>
          <a:ln w="3175" cap="rnd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 dirty="0">
              <a:solidFill>
                <a:sysClr val="windowText" lastClr="000000"/>
              </a:solidFill>
              <a:latin typeface="+mn-lt"/>
            </a:endParaRPr>
          </a:p>
        </p:txBody>
      </p:sp>
      <p:pic>
        <p:nvPicPr>
          <p:cNvPr id="8195" name="Content Placeholder 3" descr="Bismillah_In_the_name_of_Allah_by_MeAli_ADK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76200"/>
            <a:ext cx="91440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Custom 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29996</TotalTime>
  <Words>0</Words>
  <Application>Microsoft Office PowerPoint</Application>
  <PresentationFormat>On-screen Show (4:3)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ddnop1</dc:creator>
  <cp:lastModifiedBy>Microsoft account</cp:lastModifiedBy>
  <cp:revision>3209</cp:revision>
  <cp:lastPrinted>2023-07-21T04:12:33Z</cp:lastPrinted>
  <dcterms:created xsi:type="dcterms:W3CDTF">2006-08-16T00:00:00Z</dcterms:created>
  <dcterms:modified xsi:type="dcterms:W3CDTF">2025-03-22T09:56:35Z</dcterms:modified>
</cp:coreProperties>
</file>