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C5FCC-A7D5-4E95-8D23-40A60820306B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2362B9-2F2B-426D-B05F-CC6B44270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461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362B9-2F2B-426D-B05F-CC6B4427069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37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CBC46-14DF-45E4-B2A4-404AEB2CE959}" type="datetime1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030151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FAD9-F537-4D67-B12D-12452B35FD6A}" type="datetime1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337072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AA985-E623-4A13-BCE3-7ECBF9CD15B5}" type="datetime1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66165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A170-549D-4034-91EA-B566ED243F23}" type="datetime1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058917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1DC3-7723-4E5F-A6E5-FF5D2367567D}" type="datetime1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963780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BAF6-960B-4744-A85F-FC7043B207E5}" type="datetime1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801234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FB081-CEF0-482A-9907-35ABE4B5D41F}" type="datetime1">
              <a:rPr lang="en-US" smtClean="0"/>
              <a:t>4/5/2016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32152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1E9F8-E3F3-47CB-95E4-72F222FAAF2C}" type="datetime1">
              <a:rPr lang="en-US" smtClean="0"/>
              <a:t>4/5/2016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542366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631B-6A2F-4CDA-95CC-7277FA95C836}" type="datetime1">
              <a:rPr lang="en-US" smtClean="0"/>
              <a:t>4/5/2016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409012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A7365-7056-4289-B1C3-7540B2609ADE}" type="datetime1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80499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47ED-AE2F-43E6-9F99-473B0AA6A1AF}" type="datetime1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639566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3372B-6F16-452D-A1C3-776F2E140705}" type="datetime1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ZM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65598-8422-4D47-B33E-1609D1AE3C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06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.clipartof.com/5-Free-Summer-Clipart-Illustration-Of-A-Happy-Smiling-Su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764" y="355600"/>
            <a:ext cx="3300835" cy="278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This is my slide show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9081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my second slide.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08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my last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ZM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74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20</Words>
  <Application>Microsoft Office PowerPoint</Application>
  <PresentationFormat>Widescreen</PresentationFormat>
  <Paragraphs>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This is my slide show</vt:lpstr>
      <vt:lpstr>This is my second slide.</vt:lpstr>
      <vt:lpstr>This is my last slide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my slide show</dc:title>
  <dc:creator>Student</dc:creator>
  <cp:lastModifiedBy>Student</cp:lastModifiedBy>
  <cp:revision>2</cp:revision>
  <dcterms:created xsi:type="dcterms:W3CDTF">2014-08-25T21:22:56Z</dcterms:created>
  <dcterms:modified xsi:type="dcterms:W3CDTF">2016-04-05T21:26:26Z</dcterms:modified>
</cp:coreProperties>
</file>