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9EC972-3B4F-467C-9D86-B2E44853591B}" type="datetimeFigureOut">
              <a:rPr lang="en-US" smtClean="0"/>
              <a:pPr/>
              <a:t>10/16/2012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86B0335-B716-41B7-8A15-615E11606D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://en.wikipedia.org/wiki/Akihabara" TargetMode="External"/><Relationship Id="rId7" Type="http://schemas.openxmlformats.org/officeDocument/2006/relationships/image" Target="../media/image12.jpeg"/><Relationship Id="rId2" Type="http://schemas.openxmlformats.org/officeDocument/2006/relationships/hyperlink" Target="http://en.wikipedia.org/wiki/Theme_restauran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en.wikipedia.org/wiki/Japan" TargetMode="External"/><Relationship Id="rId4" Type="http://schemas.openxmlformats.org/officeDocument/2006/relationships/hyperlink" Target="http://en.wikipedia.org/wiki/Tokyo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en.wikipedia.org/wiki/Help:Installing_Japanese_character_set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Visual_kei" TargetMode="External"/><Relationship Id="rId3" Type="http://schemas.openxmlformats.org/officeDocument/2006/relationships/hyperlink" Target="http://en.wikipedia.org/wiki/Yamanote_Line" TargetMode="External"/><Relationship Id="rId7" Type="http://schemas.openxmlformats.org/officeDocument/2006/relationships/hyperlink" Target="http://en.wikipedia.org/wiki/Gothic_lolita" TargetMode="External"/><Relationship Id="rId12" Type="http://schemas.openxmlformats.org/officeDocument/2006/relationships/image" Target="../media/image24.jpeg"/><Relationship Id="rId2" Type="http://schemas.openxmlformats.org/officeDocument/2006/relationships/hyperlink" Target="http://en.wikipedia.org/wiki/Harajuku_Sta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Japan" TargetMode="External"/><Relationship Id="rId11" Type="http://schemas.openxmlformats.org/officeDocument/2006/relationships/image" Target="../media/image23.jpeg"/><Relationship Id="rId5" Type="http://schemas.openxmlformats.org/officeDocument/2006/relationships/hyperlink" Target="http://en.wikipedia.org/wiki/Tokyo" TargetMode="External"/><Relationship Id="rId10" Type="http://schemas.openxmlformats.org/officeDocument/2006/relationships/hyperlink" Target="http://en.wikipedia.org/wiki/Cosplayers" TargetMode="External"/><Relationship Id="rId4" Type="http://schemas.openxmlformats.org/officeDocument/2006/relationships/hyperlink" Target="http://en.wikipedia.org/wiki/Shibuya,_Tokyo" TargetMode="External"/><Relationship Id="rId9" Type="http://schemas.openxmlformats.org/officeDocument/2006/relationships/hyperlink" Target="http://en.wikipedia.org/wiki/Decora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COSPLAY FROM JAPANESE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643314"/>
            <a:ext cx="6400800" cy="2609856"/>
          </a:xfrm>
        </p:spPr>
        <p:txBody>
          <a:bodyPr/>
          <a:lstStyle/>
          <a:p>
            <a:pPr algn="l"/>
            <a:r>
              <a:rPr lang="en-US" dirty="0" smtClean="0"/>
              <a:t>Tee </a:t>
            </a:r>
            <a:r>
              <a:rPr lang="en-US" dirty="0" err="1" smtClean="0"/>
              <a:t>Seng</a:t>
            </a:r>
            <a:r>
              <a:rPr lang="en-US" dirty="0" smtClean="0"/>
              <a:t> Sum</a:t>
            </a:r>
          </a:p>
          <a:p>
            <a:endParaRPr lang="en-US" dirty="0" smtClean="0"/>
          </a:p>
          <a:p>
            <a:r>
              <a:rPr lang="en-US" dirty="0" smtClean="0"/>
              <a:t>Wong </a:t>
            </a:r>
            <a:r>
              <a:rPr lang="en-US" dirty="0" err="1" smtClean="0"/>
              <a:t>Yik</a:t>
            </a:r>
            <a:r>
              <a:rPr lang="en-US" dirty="0" smtClean="0"/>
              <a:t> </a:t>
            </a:r>
            <a:r>
              <a:rPr lang="en-US" dirty="0" err="1" smtClean="0"/>
              <a:t>Fui</a:t>
            </a:r>
            <a:endParaRPr lang="en-US" dirty="0" smtClean="0"/>
          </a:p>
          <a:p>
            <a:pPr algn="r"/>
            <a:endParaRPr lang="en-US" dirty="0" smtClean="0"/>
          </a:p>
          <a:p>
            <a:pPr algn="r"/>
            <a:r>
              <a:rPr lang="en-US" dirty="0" smtClean="0"/>
              <a:t>Tan </a:t>
            </a:r>
            <a:r>
              <a:rPr lang="en-US" dirty="0" err="1" smtClean="0"/>
              <a:t>Foo</a:t>
            </a:r>
            <a:r>
              <a:rPr lang="en-US" dirty="0" smtClean="0"/>
              <a:t> Hen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43042" y="214290"/>
            <a:ext cx="5857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latin typeface="+mj-lt"/>
              </a:rPr>
              <a:t>Ohaiyou-gozaimasu</a:t>
            </a:r>
            <a:endParaRPr lang="en-MY" sz="4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C:\Users\Asus\Downloads\cosplay0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314046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1052736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/>
              <a:t>Cosplayers</a:t>
            </a:r>
            <a:r>
              <a:rPr lang="en-US" altLang="zh-CN" sz="2400" b="1" dirty="0" smtClean="0"/>
              <a:t>  will attempt to become one’s character.</a:t>
            </a:r>
            <a:endParaRPr lang="zh-CN" altLang="en-US" sz="2400" b="1" dirty="0"/>
          </a:p>
        </p:txBody>
      </p:sp>
      <p:pic>
        <p:nvPicPr>
          <p:cNvPr id="1027" name="Picture 3" descr="C:\Users\Asus\Downloads\sts cospl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5197" y="2420888"/>
            <a:ext cx="3902075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307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sus\Downloads\yuki cros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532859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3787404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All </a:t>
            </a:r>
            <a:r>
              <a:rPr lang="en-US" altLang="zh-CN" sz="2400" b="1" dirty="0" err="1" smtClean="0"/>
              <a:t>cosplayers</a:t>
            </a:r>
            <a:r>
              <a:rPr lang="en-US" altLang="zh-CN" sz="2400" b="1" dirty="0" smtClean="0"/>
              <a:t> are perfectionist in their own right.</a:t>
            </a:r>
            <a:endParaRPr lang="zh-CN" altLang="en-US" sz="2400" b="1" dirty="0"/>
          </a:p>
        </p:txBody>
      </p:sp>
      <p:pic>
        <p:nvPicPr>
          <p:cNvPr id="2051" name="Picture 3" descr="C:\Users\Asus\Downloads\pikach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16832"/>
            <a:ext cx="2356697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sus\Downloads\draft_lens18107485module154628782photo_1319899382Team_7_Cospla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007" y="4618401"/>
            <a:ext cx="3816424" cy="182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939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u="sng" dirty="0" err="1"/>
              <a:t>Cosplay</a:t>
            </a:r>
            <a:r>
              <a:rPr lang="en-US" altLang="zh-CN" u="sng" dirty="0"/>
              <a:t> </a:t>
            </a:r>
            <a:r>
              <a:rPr lang="en-US" altLang="zh-CN" u="sng" dirty="0" smtClean="0"/>
              <a:t>Restaurants</a:t>
            </a:r>
            <a:endParaRPr lang="zh-CN" alt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err="1"/>
              <a:t>Cosplay</a:t>
            </a:r>
            <a:r>
              <a:rPr lang="en-US" altLang="zh-CN" sz="2800" dirty="0"/>
              <a:t> restaurants (</a:t>
            </a:r>
            <a:r>
              <a:rPr lang="ja-JP" altLang="zh-CN" sz="2800" dirty="0"/>
              <a:t>コスプレ系飲食店</a:t>
            </a:r>
            <a:r>
              <a:rPr lang="en-US" altLang="zh-CN" sz="2800" dirty="0"/>
              <a:t> </a:t>
            </a:r>
            <a:r>
              <a:rPr lang="en-US" altLang="zh-CN" sz="2800" i="1" dirty="0" err="1"/>
              <a:t>Kosupure-kei</a:t>
            </a:r>
            <a:r>
              <a:rPr lang="en-US" altLang="zh-CN" sz="2800" i="1" dirty="0"/>
              <a:t> </a:t>
            </a:r>
            <a:r>
              <a:rPr lang="en-US" altLang="zh-CN" sz="2800" i="1" dirty="0" err="1" smtClean="0"/>
              <a:t>inshokuten</a:t>
            </a:r>
            <a:r>
              <a:rPr lang="en-US" altLang="zh-CN" sz="2800" dirty="0" smtClean="0"/>
              <a:t>), </a:t>
            </a:r>
            <a:r>
              <a:rPr lang="en-US" altLang="zh-CN" sz="2800" dirty="0"/>
              <a:t>are </a:t>
            </a:r>
            <a:r>
              <a:rPr lang="en-US" altLang="zh-CN" sz="2800" u="sng" dirty="0">
                <a:hlinkClick r:id="rId2" tooltip="Theme restaurant"/>
              </a:rPr>
              <a:t>theme restaurants</a:t>
            </a:r>
            <a:r>
              <a:rPr lang="en-US" altLang="zh-CN" sz="2800" dirty="0"/>
              <a:t> and pubs that originated in </a:t>
            </a:r>
            <a:r>
              <a:rPr lang="en-US" altLang="zh-CN" sz="2800" u="sng" dirty="0">
                <a:hlinkClick r:id="rId3" tooltip="Akihabara"/>
              </a:rPr>
              <a:t>Akihabara</a:t>
            </a:r>
            <a:r>
              <a:rPr lang="en-US" altLang="zh-CN" sz="2800" dirty="0"/>
              <a:t>, </a:t>
            </a:r>
            <a:r>
              <a:rPr lang="en-US" altLang="zh-CN" sz="2800" u="sng" dirty="0">
                <a:hlinkClick r:id="rId4" tooltip="Tokyo"/>
              </a:rPr>
              <a:t>Tokyo</a:t>
            </a:r>
            <a:r>
              <a:rPr lang="en-US" altLang="zh-CN" sz="2800" dirty="0"/>
              <a:t>, </a:t>
            </a:r>
            <a:r>
              <a:rPr lang="en-US" altLang="zh-CN" sz="2800" u="sng" dirty="0">
                <a:hlinkClick r:id="rId5" tooltip="Japan"/>
              </a:rPr>
              <a:t>Japan</a:t>
            </a:r>
            <a:r>
              <a:rPr lang="en-US" altLang="zh-CN" sz="2800" dirty="0"/>
              <a:t> around the year 1999.</a:t>
            </a:r>
            <a:endParaRPr lang="zh-CN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1" y="4168793"/>
            <a:ext cx="1938337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Asus\Downloads\chunl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3717031"/>
            <a:ext cx="2327864" cy="293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sus\Downloads\Mirai Suenag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212976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51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sus\Downloads\maid caf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9195" y="438792"/>
            <a:ext cx="246781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5778" y="1622763"/>
            <a:ext cx="2376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Example of maid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cafe</a:t>
            </a:r>
            <a:r>
              <a:rPr lang="en-US" altLang="zh-CN" sz="2000" b="1" dirty="0" smtClean="0"/>
              <a:t>(</a:t>
            </a:r>
            <a:r>
              <a:rPr lang="ja-JP" altLang="zh-CN" sz="2000" b="1" dirty="0"/>
              <a:t>メイドカフェ</a:t>
            </a:r>
            <a:r>
              <a:rPr lang="en-US" altLang="zh-CN" sz="2000" b="1" dirty="0"/>
              <a:t> </a:t>
            </a:r>
            <a:r>
              <a:rPr lang="en-US" altLang="zh-CN" sz="2000" b="1" i="1" dirty="0" err="1"/>
              <a:t>Meido</a:t>
            </a:r>
            <a:r>
              <a:rPr lang="en-US" altLang="zh-CN" sz="2000" b="1" i="1" dirty="0"/>
              <a:t> </a:t>
            </a:r>
            <a:r>
              <a:rPr lang="en-US" altLang="zh-CN" sz="2000" b="1" i="1" dirty="0" err="1" smtClean="0"/>
              <a:t>kafe</a:t>
            </a:r>
            <a:r>
              <a:rPr lang="en-US" altLang="zh-CN" sz="2000" b="1" dirty="0" smtClean="0"/>
              <a:t>).</a:t>
            </a:r>
            <a:endParaRPr lang="zh-CN" altLang="en-US" sz="2000" b="1" dirty="0"/>
          </a:p>
        </p:txBody>
      </p:sp>
      <p:pic>
        <p:nvPicPr>
          <p:cNvPr id="3075" name="Picture 3" descr="C:\Users\Asus\Downloads\maid cafe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3286124"/>
            <a:ext cx="381000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4810" y="5072074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Waitress dressed in maid costumes act as servant, and treat customers as master(or mistresses)in a private home.</a:t>
            </a:r>
            <a:endParaRPr lang="zh-CN" altLang="en-US" sz="2000" b="1" dirty="0"/>
          </a:p>
        </p:txBody>
      </p:sp>
      <p:pic>
        <p:nvPicPr>
          <p:cNvPr id="3077" name="Picture 5" descr="C:\Users\Asus\Downloads\maid cafe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81993"/>
            <a:ext cx="238450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33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sus\Downloads\Butler café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6285"/>
            <a:ext cx="283464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sus\Downloads\maid cafe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75246"/>
            <a:ext cx="2286000" cy="1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2852936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Example of butler café</a:t>
            </a:r>
            <a:r>
              <a:rPr lang="en-US" altLang="zh-CN" dirty="0"/>
              <a:t>(</a:t>
            </a:r>
            <a:r>
              <a:rPr lang="ja-JP" altLang="zh-CN" dirty="0"/>
              <a:t>執事喫茶</a:t>
            </a:r>
            <a:r>
              <a:rPr lang="en-US" altLang="zh-CN" dirty="0"/>
              <a:t> </a:t>
            </a:r>
            <a:r>
              <a:rPr lang="en-US" altLang="zh-CN" i="1" dirty="0" err="1"/>
              <a:t>shitsuji</a:t>
            </a:r>
            <a:r>
              <a:rPr lang="en-US" altLang="zh-CN" i="1" dirty="0"/>
              <a:t> </a:t>
            </a:r>
            <a:r>
              <a:rPr lang="en-US" altLang="zh-CN" i="1" dirty="0" err="1"/>
              <a:t>kissa</a:t>
            </a:r>
            <a:r>
              <a:rPr lang="en-US" altLang="zh-CN" b="1" baseline="30000" dirty="0" smtClean="0">
                <a:hlinkClick r:id="rId4" tooltip="Help:Installing Japanese character sets"/>
              </a:rPr>
              <a:t>?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.</a:t>
            </a:r>
          </a:p>
        </p:txBody>
      </p:sp>
      <p:pic>
        <p:nvPicPr>
          <p:cNvPr id="4100" name="Picture 4" descr="C:\Users\Asus\Downloads\maid cafe 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7692" y="3573016"/>
            <a:ext cx="3162300" cy="251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617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36712"/>
            <a:ext cx="3672408" cy="108012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err="1" smtClean="0"/>
              <a:t>Cosplay</a:t>
            </a:r>
            <a:r>
              <a:rPr lang="en-US" altLang="zh-CN" dirty="0" smtClean="0"/>
              <a:t> shops are available everywhere.</a:t>
            </a:r>
            <a:endParaRPr lang="zh-CN" altLang="en-US" dirty="0"/>
          </a:p>
        </p:txBody>
      </p:sp>
      <p:pic>
        <p:nvPicPr>
          <p:cNvPr id="6147" name="Picture 3" descr="C:\Users\Asus\Downloads\cosplay sh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73352"/>
            <a:ext cx="4896544" cy="366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sus\Downloads\cosplay shop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2900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sus\Downloads\cosplay-shop-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6218" y="260648"/>
            <a:ext cx="4228881" cy="282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458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2664295"/>
          </a:xfrm>
        </p:spPr>
        <p:txBody>
          <a:bodyPr>
            <a:normAutofit/>
          </a:bodyPr>
          <a:lstStyle/>
          <a:p>
            <a:r>
              <a:rPr lang="en-US" altLang="zh-CN" sz="2400" b="1" dirty="0" err="1"/>
              <a:t>Harajuku</a:t>
            </a:r>
            <a:r>
              <a:rPr lang="en-US" altLang="zh-CN" sz="2400" b="1" dirty="0"/>
              <a:t> (</a:t>
            </a:r>
            <a:r>
              <a:rPr lang="zh-CN" altLang="zh-CN" sz="2400" b="1" dirty="0"/>
              <a:t>原宿</a:t>
            </a:r>
            <a:r>
              <a:rPr lang="en-US" altLang="zh-CN" sz="2400" b="1" dirty="0"/>
              <a:t> "meadow lodging") is the common name for the area around </a:t>
            </a:r>
            <a:r>
              <a:rPr lang="en-US" altLang="zh-CN" sz="2400" b="1" dirty="0" err="1">
                <a:hlinkClick r:id="rId2" tooltip="Harajuku Station"/>
              </a:rPr>
              <a:t>Harajuku</a:t>
            </a:r>
            <a:r>
              <a:rPr lang="en-US" altLang="zh-CN" sz="2400" b="1" dirty="0">
                <a:hlinkClick r:id="rId2" tooltip="Harajuku Station"/>
              </a:rPr>
              <a:t> Station</a:t>
            </a:r>
            <a:r>
              <a:rPr lang="en-US" altLang="zh-CN" sz="2400" b="1" dirty="0"/>
              <a:t> on the </a:t>
            </a:r>
            <a:r>
              <a:rPr lang="en-US" altLang="zh-CN" sz="2400" b="1" dirty="0" err="1">
                <a:hlinkClick r:id="rId3" tooltip="Yamanote Line"/>
              </a:rPr>
              <a:t>Yamanote</a:t>
            </a:r>
            <a:r>
              <a:rPr lang="en-US" altLang="zh-CN" sz="2400" b="1" dirty="0">
                <a:hlinkClick r:id="rId3" tooltip="Yamanote Line"/>
              </a:rPr>
              <a:t> Line</a:t>
            </a:r>
            <a:r>
              <a:rPr lang="en-US" altLang="zh-CN" sz="2400" b="1" dirty="0"/>
              <a:t> in the </a:t>
            </a:r>
            <a:r>
              <a:rPr lang="en-US" altLang="zh-CN" sz="2400" b="1" dirty="0">
                <a:hlinkClick r:id="rId4" tooltip="Shibuya, Tokyo"/>
              </a:rPr>
              <a:t>Shibuya </a:t>
            </a:r>
            <a:r>
              <a:rPr lang="en-US" altLang="zh-CN" sz="2400" b="1" dirty="0" smtClean="0">
                <a:hlinkClick r:id="rId4" tooltip="Shibuya, Tokyo"/>
              </a:rPr>
              <a:t>ward</a:t>
            </a:r>
            <a:r>
              <a:rPr lang="en-US" altLang="zh-CN" sz="2400" b="1" dirty="0" smtClean="0"/>
              <a:t> of</a:t>
            </a:r>
            <a:r>
              <a:rPr lang="en-US" altLang="zh-CN" sz="2400" b="1" dirty="0"/>
              <a:t> </a:t>
            </a:r>
            <a:r>
              <a:rPr lang="en-US" altLang="zh-CN" sz="2400" b="1" dirty="0">
                <a:hlinkClick r:id="rId5" tooltip="Tokyo"/>
              </a:rPr>
              <a:t>Tokyo</a:t>
            </a:r>
            <a:r>
              <a:rPr lang="en-US" altLang="zh-CN" sz="2400" b="1" dirty="0"/>
              <a:t>, </a:t>
            </a:r>
            <a:r>
              <a:rPr lang="en-US" altLang="zh-CN" sz="2400" b="1" dirty="0">
                <a:hlinkClick r:id="rId6" tooltip="Japan"/>
              </a:rPr>
              <a:t>Japan</a:t>
            </a:r>
            <a:r>
              <a:rPr lang="en-US" altLang="zh-CN" sz="2400" b="1" dirty="0"/>
              <a:t> Every Sunday, young people dressed in a variety of styles including </a:t>
            </a:r>
            <a:r>
              <a:rPr lang="en-US" altLang="zh-CN" sz="2400" b="1" dirty="0">
                <a:hlinkClick r:id="rId7" tooltip="Gothic lolita"/>
              </a:rPr>
              <a:t>gothic </a:t>
            </a:r>
            <a:r>
              <a:rPr lang="en-US" altLang="zh-CN" sz="2400" b="1" dirty="0" err="1">
                <a:hlinkClick r:id="rId7" tooltip="Gothic lolita"/>
              </a:rPr>
              <a:t>lolita</a:t>
            </a:r>
            <a:r>
              <a:rPr lang="en-US" altLang="zh-CN" sz="2400" b="1" dirty="0"/>
              <a:t>, </a:t>
            </a:r>
            <a:r>
              <a:rPr lang="en-US" altLang="zh-CN" sz="2400" b="1" dirty="0">
                <a:hlinkClick r:id="rId8" tooltip="Visual kei"/>
              </a:rPr>
              <a:t>visual </a:t>
            </a:r>
            <a:r>
              <a:rPr lang="en-US" altLang="zh-CN" sz="2400" b="1" dirty="0" err="1">
                <a:hlinkClick r:id="rId8" tooltip="Visual kei"/>
              </a:rPr>
              <a:t>kei</a:t>
            </a:r>
            <a:r>
              <a:rPr lang="en-US" altLang="zh-CN" sz="2400" b="1" dirty="0"/>
              <a:t>, and </a:t>
            </a:r>
            <a:r>
              <a:rPr lang="en-US" altLang="zh-CN" sz="2400" b="1" dirty="0" err="1">
                <a:hlinkClick r:id="rId9" tooltip="Decora"/>
              </a:rPr>
              <a:t>decora</a:t>
            </a:r>
            <a:r>
              <a:rPr lang="en-US" altLang="zh-CN" sz="2400" b="1" dirty="0"/>
              <a:t>, as well as </a:t>
            </a:r>
            <a:r>
              <a:rPr lang="en-US" altLang="zh-CN" sz="2400" b="1" dirty="0" err="1">
                <a:hlinkClick r:id="rId10" tooltip="Cosplayers"/>
              </a:rPr>
              <a:t>cosplayers</a:t>
            </a:r>
            <a:r>
              <a:rPr lang="en-US" altLang="zh-CN" sz="2400" b="1" dirty="0"/>
              <a:t> spend the day in </a:t>
            </a:r>
            <a:r>
              <a:rPr lang="en-US" altLang="zh-CN" sz="2400" b="1" dirty="0" err="1"/>
              <a:t>Harajuku</a:t>
            </a:r>
            <a:r>
              <a:rPr lang="en-US" altLang="zh-CN" sz="2400" b="1" dirty="0"/>
              <a:t> socializing.</a:t>
            </a:r>
            <a:endParaRPr lang="zh-CN" altLang="en-US" sz="2400" b="1" dirty="0"/>
          </a:p>
        </p:txBody>
      </p:sp>
      <p:pic>
        <p:nvPicPr>
          <p:cNvPr id="2050" name="Picture 2" descr="C:\Users\Asus\Downloads\samurai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071810"/>
            <a:ext cx="220195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57752" y="614364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Samurai</a:t>
            </a:r>
            <a:endParaRPr lang="zh-CN" altLang="en-US" dirty="0"/>
          </a:p>
        </p:txBody>
      </p:sp>
      <p:pic>
        <p:nvPicPr>
          <p:cNvPr id="2051" name="Picture 3" descr="C:\Users\Asus\Downloads\one piece-perona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3326508"/>
            <a:ext cx="3035212" cy="353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79912" y="371703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One </a:t>
            </a:r>
            <a:r>
              <a:rPr lang="en-US" altLang="zh-CN" dirty="0"/>
              <a:t>piece-</a:t>
            </a:r>
            <a:r>
              <a:rPr lang="en-US" altLang="zh-CN" dirty="0" err="1"/>
              <a:t>perona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7853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dirty="0" smtClean="0"/>
              <a:t>Types of </a:t>
            </a:r>
            <a:r>
              <a:rPr lang="en-US" dirty="0" err="1" smtClean="0"/>
              <a:t>Cosplay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2000240"/>
            <a:ext cx="6400800" cy="3962400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</a:rPr>
              <a:t>Usual </a:t>
            </a:r>
            <a:r>
              <a:rPr lang="en-US" sz="2800" dirty="0" err="1" smtClean="0">
                <a:solidFill>
                  <a:schemeClr val="tx1"/>
                </a:solidFill>
              </a:rPr>
              <a:t>cosplay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2800" dirty="0" err="1" smtClean="0">
                <a:solidFill>
                  <a:schemeClr val="tx1"/>
                </a:solidFill>
              </a:rPr>
              <a:t>Crossplay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2800" dirty="0" err="1" smtClean="0">
                <a:solidFill>
                  <a:schemeClr val="tx1"/>
                </a:solidFill>
              </a:rPr>
              <a:t>Mecha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cosplay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2800" dirty="0" err="1" smtClean="0">
                <a:solidFill>
                  <a:schemeClr val="tx1"/>
                </a:solidFill>
              </a:rPr>
              <a:t>Kirigumi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2800" dirty="0" err="1" smtClean="0">
                <a:solidFill>
                  <a:schemeClr val="tx1"/>
                </a:solidFill>
              </a:rPr>
              <a:t>Cosplay</a:t>
            </a:r>
            <a:r>
              <a:rPr lang="en-US" sz="2800" dirty="0" smtClean="0">
                <a:solidFill>
                  <a:schemeClr val="tx1"/>
                </a:solidFill>
              </a:rPr>
              <a:t> crossover</a:t>
            </a:r>
          </a:p>
          <a:p>
            <a:pPr marL="342900" indent="-342900" algn="l">
              <a:buFont typeface="+mj-lt"/>
              <a:buAutoNum type="arabicPeriod"/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l"/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Usual </a:t>
            </a:r>
            <a:r>
              <a:rPr lang="en-US" dirty="0" err="1" smtClean="0">
                <a:solidFill>
                  <a:schemeClr val="tx1"/>
                </a:solidFill>
              </a:rPr>
              <a:t>cosplay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4" name="Content Placeholder 3" descr="20080512-hatsune-miku-cosplay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214422"/>
            <a:ext cx="3281362" cy="4923802"/>
          </a:xfrm>
        </p:spPr>
      </p:pic>
      <p:pic>
        <p:nvPicPr>
          <p:cNvPr id="5" name="Picture 4" descr="gorillaz_murdoc_2d_cosplay__by_kaorulein-d2z53o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89" y="1214422"/>
            <a:ext cx="3693763" cy="4983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Crossplay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4" name="Content Placeholder 3" descr="guest_pikminlin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295400"/>
            <a:ext cx="3352800" cy="4930588"/>
          </a:xfrm>
        </p:spPr>
      </p:pic>
      <p:pic>
        <p:nvPicPr>
          <p:cNvPr id="5" name="Picture 4" descr="i__m_gonna_capture_pikachu_by_malro_doll-d309hl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219200"/>
            <a:ext cx="33528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</a:t>
            </a:r>
            <a:r>
              <a:rPr lang="en-US" dirty="0" smtClean="0"/>
              <a:t>you </a:t>
            </a:r>
            <a:r>
              <a:rPr lang="en-US" dirty="0" smtClean="0"/>
              <a:t>know about COSPLAY?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Cosplay</a:t>
            </a:r>
            <a:r>
              <a:rPr lang="en-US" dirty="0" smtClean="0"/>
              <a:t> (</a:t>
            </a:r>
            <a:r>
              <a:rPr lang="ja-JP" altLang="en-US" smtClean="0"/>
              <a:t>コスプレ</a:t>
            </a:r>
            <a:r>
              <a:rPr lang="en-US" dirty="0" smtClean="0"/>
              <a:t> </a:t>
            </a:r>
            <a:r>
              <a:rPr lang="en-US" i="1" dirty="0" err="1" smtClean="0"/>
              <a:t>kosupure</a:t>
            </a:r>
            <a:r>
              <a:rPr lang="en-US" dirty="0" smtClean="0"/>
              <a:t>), short for “costume play”</a:t>
            </a:r>
          </a:p>
          <a:p>
            <a:r>
              <a:rPr lang="en-US" dirty="0" smtClean="0"/>
              <a:t>Act of dressing up as a character from comic , videogames , movies , books , and so on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Mecha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cosplay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4" name="Content Placeholder 3" descr="9667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4364871" cy="4525963"/>
          </a:xfrm>
        </p:spPr>
      </p:pic>
      <p:pic>
        <p:nvPicPr>
          <p:cNvPr id="5" name="Picture 4" descr="CIMG74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214422"/>
            <a:ext cx="3929072" cy="5238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Kirigumi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4" name="Content Placeholder 3" descr="kigurumi-doller-cosplay-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524000"/>
            <a:ext cx="3396016" cy="4525963"/>
          </a:xfrm>
        </p:spPr>
      </p:pic>
      <p:pic>
        <p:nvPicPr>
          <p:cNvPr id="5" name="Picture 4" descr="ce74e861c564a29777e670acaf8d92e0b9bae303-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219200"/>
            <a:ext cx="3400044" cy="509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Cosplay</a:t>
            </a:r>
            <a:r>
              <a:rPr lang="en-US" dirty="0" smtClean="0">
                <a:solidFill>
                  <a:schemeClr val="tx1"/>
                </a:solidFill>
              </a:rPr>
              <a:t> crossover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5" name="Picture 4" descr="PoPiPo__Cosplay_Crossover_by_LuckyCat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1500174"/>
            <a:ext cx="6643702" cy="4546815"/>
          </a:xfrm>
          <a:prstGeom prst="rect">
            <a:avLst/>
          </a:prstGeom>
        </p:spPr>
      </p:pic>
      <p:pic>
        <p:nvPicPr>
          <p:cNvPr id="4" name="Content Placeholder 3" descr="rei__asuka_01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594225"/>
            <a:ext cx="2846070" cy="4263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Japan </a:t>
            </a:r>
            <a:r>
              <a:rPr lang="en-US" dirty="0" err="1" smtClean="0"/>
              <a:t>Cosplay</a:t>
            </a:r>
            <a:r>
              <a:rPr lang="en-US" dirty="0" smtClean="0"/>
              <a:t> Festival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Largest Tokyo </a:t>
            </a:r>
            <a:r>
              <a:rPr lang="en-US" dirty="0" err="1" smtClean="0"/>
              <a:t>cosplay</a:t>
            </a:r>
            <a:r>
              <a:rPr lang="en-US" dirty="0" smtClean="0"/>
              <a:t> event</a:t>
            </a:r>
          </a:p>
          <a:p>
            <a:endParaRPr lang="en-US" dirty="0" smtClean="0"/>
          </a:p>
          <a:p>
            <a:r>
              <a:rPr lang="en-US" dirty="0" err="1" smtClean="0"/>
              <a:t>Toshimaen</a:t>
            </a:r>
            <a:r>
              <a:rPr lang="en-US" dirty="0" smtClean="0"/>
              <a:t> Amusement Park</a:t>
            </a:r>
          </a:p>
          <a:p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tosh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352800"/>
            <a:ext cx="4648200" cy="3253740"/>
          </a:xfrm>
          <a:prstGeom prst="rect">
            <a:avLst/>
          </a:prstGeom>
        </p:spPr>
      </p:pic>
      <p:pic>
        <p:nvPicPr>
          <p:cNvPr id="5" name="Picture 4" descr="167554755_28690673c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3429000"/>
            <a:ext cx="4071860" cy="31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1011_cosplayjapan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457200"/>
            <a:ext cx="4137851" cy="3121431"/>
          </a:xfrm>
        </p:spPr>
      </p:pic>
      <p:pic>
        <p:nvPicPr>
          <p:cNvPr id="5" name="Picture 4" descr="101011_cosplayjapan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962400"/>
            <a:ext cx="4089435" cy="2621280"/>
          </a:xfrm>
          <a:prstGeom prst="rect">
            <a:avLst/>
          </a:prstGeom>
        </p:spPr>
      </p:pic>
      <p:pic>
        <p:nvPicPr>
          <p:cNvPr id="6" name="Picture 5" descr="6863729984_ee7cbce9a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457200"/>
            <a:ext cx="4043934" cy="6071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Arigato-</a:t>
            </a:r>
            <a:r>
              <a:rPr lang="en-US" sz="4800" dirty="0" err="1" smtClean="0"/>
              <a:t>gozaimasu</a:t>
            </a:r>
            <a:endParaRPr lang="en-MY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</a:t>
            </a:r>
            <a:r>
              <a:rPr lang="en-US" dirty="0" smtClean="0"/>
              <a:t>of </a:t>
            </a:r>
            <a:r>
              <a:rPr lang="en-US" dirty="0" err="1" smtClean="0"/>
              <a:t>Cosplay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term “</a:t>
            </a:r>
            <a:r>
              <a:rPr lang="en-US" dirty="0" err="1" smtClean="0"/>
              <a:t>cosplay</a:t>
            </a:r>
            <a:r>
              <a:rPr lang="en-US" dirty="0" smtClean="0"/>
              <a:t>” was coined by Nov Takahashi </a:t>
            </a:r>
            <a:r>
              <a:rPr lang="en-US" smtClean="0"/>
              <a:t>in 1984.</a:t>
            </a:r>
            <a:endParaRPr lang="en-US" dirty="0" smtClean="0"/>
          </a:p>
          <a:p>
            <a:r>
              <a:rPr lang="en-US" dirty="0" smtClean="0"/>
              <a:t>Wrote  </a:t>
            </a:r>
            <a:r>
              <a:rPr lang="en-US" b="1" dirty="0" smtClean="0"/>
              <a:t>costume masquerade </a:t>
            </a:r>
            <a:r>
              <a:rPr lang="en-US" dirty="0" smtClean="0"/>
              <a:t>in Japanese sci-fi magazines.</a:t>
            </a:r>
          </a:p>
          <a:p>
            <a:endParaRPr lang="en-US" dirty="0" smtClean="0"/>
          </a:p>
          <a:p>
            <a:r>
              <a:rPr lang="en-US" dirty="0" smtClean="0"/>
              <a:t>The word spread </a:t>
            </a:r>
            <a:r>
              <a:rPr lang="en-US" dirty="0" err="1" smtClean="0"/>
              <a:t>quicky</a:t>
            </a:r>
            <a:r>
              <a:rPr lang="en-US" dirty="0" smtClean="0"/>
              <a:t> through Japan of this new performance art.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</a:t>
            </a:r>
            <a:r>
              <a:rPr lang="en-US" dirty="0" smtClean="0"/>
              <a:t>of </a:t>
            </a:r>
            <a:r>
              <a:rPr lang="en-US" dirty="0" err="1" smtClean="0"/>
              <a:t>Cosplay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Since then </a:t>
            </a:r>
            <a:r>
              <a:rPr lang="en-US" dirty="0" err="1" smtClean="0"/>
              <a:t>cosplay</a:t>
            </a:r>
            <a:r>
              <a:rPr lang="en-US" dirty="0" smtClean="0"/>
              <a:t> has spread to another country, like </a:t>
            </a:r>
            <a:r>
              <a:rPr lang="en-US" dirty="0" err="1" smtClean="0"/>
              <a:t>Philippines,China,Mexico,Brazil,Canada,and</a:t>
            </a:r>
            <a:r>
              <a:rPr lang="en-US" dirty="0" smtClean="0"/>
              <a:t> the other.</a:t>
            </a:r>
          </a:p>
          <a:p>
            <a:r>
              <a:rPr lang="en-US" dirty="0" smtClean="0"/>
              <a:t>By these creations come out of all these places, Japan become a large exporter of quantity </a:t>
            </a:r>
            <a:r>
              <a:rPr lang="en-US" dirty="0" err="1" smtClean="0"/>
              <a:t>cosplay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Nowadays, Japanese </a:t>
            </a:r>
            <a:r>
              <a:rPr lang="en-US" dirty="0" err="1" smtClean="0"/>
              <a:t>cosplayers</a:t>
            </a:r>
            <a:r>
              <a:rPr lang="en-US" dirty="0" smtClean="0"/>
              <a:t> like to celebrate events on weekends to pose for pictures.</a:t>
            </a:r>
          </a:p>
          <a:p>
            <a:r>
              <a:rPr lang="en-US" dirty="0" smtClean="0"/>
              <a:t>During large scale gatherings at </a:t>
            </a:r>
            <a:r>
              <a:rPr lang="en-US" dirty="0" err="1" smtClean="0"/>
              <a:t>cosplay</a:t>
            </a:r>
            <a:r>
              <a:rPr lang="en-US" dirty="0" smtClean="0"/>
              <a:t> venues they participate in masquerades, skits and contests just like their North American counterparts.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Cosplay</a:t>
            </a:r>
            <a:r>
              <a:rPr lang="en-US" dirty="0" smtClean="0"/>
              <a:t> of  </a:t>
            </a:r>
            <a:r>
              <a:rPr lang="en-US" dirty="0" err="1" smtClean="0"/>
              <a:t>Tifa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Placeholder 4" descr="cosplay-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298" b="7298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b="1" dirty="0" smtClean="0"/>
              <a:t>Final Fantasy VII</a:t>
            </a:r>
            <a:r>
              <a:rPr lang="en-US" dirty="0" smtClean="0"/>
              <a:t> (</a:t>
            </a:r>
            <a:r>
              <a:rPr lang="ja-JP" altLang="en-US" smtClean="0"/>
              <a:t>ファイナルファンタジー</a:t>
            </a:r>
            <a:r>
              <a:rPr lang="en-US" dirty="0" smtClean="0"/>
              <a:t>VII, </a:t>
            </a:r>
            <a:r>
              <a:rPr lang="en-US" dirty="0" err="1" smtClean="0"/>
              <a:t>Fainaru</a:t>
            </a:r>
            <a:r>
              <a:rPr lang="en-US" dirty="0" smtClean="0"/>
              <a:t> </a:t>
            </a:r>
            <a:r>
              <a:rPr lang="en-US" dirty="0" err="1" smtClean="0"/>
              <a:t>Fantajī</a:t>
            </a:r>
            <a:r>
              <a:rPr lang="en-US" dirty="0" smtClean="0"/>
              <a:t> </a:t>
            </a:r>
            <a:r>
              <a:rPr lang="en-US" dirty="0" err="1" smtClean="0"/>
              <a:t>Sebun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people begin to take notice of </a:t>
            </a:r>
            <a:r>
              <a:rPr lang="en-US" dirty="0" err="1" smtClean="0"/>
              <a:t>cosplay</a:t>
            </a:r>
            <a:r>
              <a:rPr lang="en-US" dirty="0" smtClean="0"/>
              <a:t> magazines like Japan’s </a:t>
            </a:r>
            <a:r>
              <a:rPr lang="en-US" i="1" dirty="0" err="1" smtClean="0"/>
              <a:t>Cosmode</a:t>
            </a:r>
            <a:r>
              <a:rPr lang="en-US" dirty="0" smtClean="0"/>
              <a:t> </a:t>
            </a:r>
            <a:r>
              <a:rPr lang="en-US" dirty="0" err="1" smtClean="0"/>
              <a:t>and</a:t>
            </a:r>
            <a:r>
              <a:rPr lang="en-US" i="1" dirty="0" err="1" smtClean="0"/>
              <a:t>Dengeki</a:t>
            </a:r>
            <a:r>
              <a:rPr lang="en-US" i="1" dirty="0" smtClean="0"/>
              <a:t> Layers</a:t>
            </a:r>
            <a:r>
              <a:rPr lang="en-US" dirty="0" smtClean="0"/>
              <a:t>, USA’s </a:t>
            </a:r>
            <a:r>
              <a:rPr lang="en-US" i="1" dirty="0" err="1" smtClean="0"/>
              <a:t>Anicoz</a:t>
            </a:r>
            <a:r>
              <a:rPr lang="en-US" dirty="0" err="1" smtClean="0"/>
              <a:t>and</a:t>
            </a:r>
            <a:r>
              <a:rPr lang="en-US" dirty="0" smtClean="0"/>
              <a:t> Mexico’s </a:t>
            </a:r>
            <a:r>
              <a:rPr lang="en-US" i="1" dirty="0" err="1" smtClean="0"/>
              <a:t>Cosplaymix</a:t>
            </a:r>
            <a:endParaRPr lang="en-US" i="1" dirty="0" smtClean="0"/>
          </a:p>
          <a:p>
            <a:r>
              <a:rPr lang="en-US" dirty="0" smtClean="0"/>
              <a:t>People picking up </a:t>
            </a:r>
            <a:r>
              <a:rPr lang="en-US" dirty="0" err="1" smtClean="0"/>
              <a:t>cosplay</a:t>
            </a:r>
            <a:r>
              <a:rPr lang="en-US" dirty="0" smtClean="0"/>
              <a:t> as a hobby since 1990 has made the phenomena influential in </a:t>
            </a:r>
            <a:r>
              <a:rPr lang="en-US" dirty="0" err="1" smtClean="0"/>
              <a:t>japanese</a:t>
            </a:r>
            <a:r>
              <a:rPr lang="en-US" dirty="0" smtClean="0"/>
              <a:t> street fashion and popular culture.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of Japan’s main </a:t>
            </a:r>
            <a:r>
              <a:rPr lang="en-US" dirty="0" err="1" smtClean="0"/>
              <a:t>cosplay</a:t>
            </a:r>
            <a:r>
              <a:rPr lang="en-US" dirty="0" smtClean="0"/>
              <a:t> magazines</a:t>
            </a:r>
            <a:endParaRPr lang="en-US" dirty="0"/>
          </a:p>
        </p:txBody>
      </p:sp>
      <p:pic>
        <p:nvPicPr>
          <p:cNvPr id="5" name="Picture Placeholder 4" descr="21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889" b="13889"/>
          <a:stretch>
            <a:fillRect/>
          </a:stretch>
        </p:blipFill>
        <p:spPr>
          <a:xfrm>
            <a:off x="2071670" y="1857364"/>
            <a:ext cx="4561016" cy="393701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i="1" dirty="0" err="1" smtClean="0"/>
              <a:t>Cosmode</a:t>
            </a:r>
            <a:r>
              <a:rPr lang="en-US" dirty="0" smtClean="0"/>
              <a:t> </a:t>
            </a:r>
            <a:r>
              <a:rPr lang="en-US" dirty="0" err="1" smtClean="0"/>
              <a:t>and</a:t>
            </a:r>
            <a:r>
              <a:rPr lang="en-US" i="1" dirty="0" err="1" smtClean="0"/>
              <a:t>Dengeki</a:t>
            </a:r>
            <a:r>
              <a:rPr lang="en-US" i="1" dirty="0" smtClean="0"/>
              <a:t> Layers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181993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Purpose of </a:t>
            </a:r>
            <a:r>
              <a:rPr lang="en-US" altLang="zh-CN" sz="3600" b="1" dirty="0" err="1"/>
              <a:t>C</a:t>
            </a:r>
            <a:r>
              <a:rPr lang="en-US" altLang="zh-CN" sz="3600" b="1" dirty="0" err="1" smtClean="0"/>
              <a:t>osplay</a:t>
            </a:r>
            <a:endParaRPr lang="zh-CN" alt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5039785"/>
            <a:ext cx="6400800" cy="792088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main objective of </a:t>
            </a:r>
            <a:r>
              <a:rPr lang="en-US" altLang="zh-CN" sz="1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cosplay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interpretation</a:t>
            </a:r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They are strikingly similar to the character </a:t>
            </a:r>
            <a:r>
              <a:rPr lang="en-US" altLang="zh-CN" sz="1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behaviour</a:t>
            </a:r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7" name="Picture 3" descr="C:\Users\Asus\Downloads\cosplay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96511"/>
            <a:ext cx="3895593" cy="324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sus\Downloads\Strikingly similar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4259" y="1796511"/>
            <a:ext cx="4014165" cy="324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65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176</TotalTime>
  <Words>275</Words>
  <Application>Microsoft Office PowerPoint</Application>
  <PresentationFormat>On-screen Show (4:3)</PresentationFormat>
  <Paragraphs>62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Apex</vt:lpstr>
      <vt:lpstr>COSPLAY FROM JAPANESE</vt:lpstr>
      <vt:lpstr>What do you know about COSPLAY?</vt:lpstr>
      <vt:lpstr>History of Cosplay</vt:lpstr>
      <vt:lpstr>History of Cosplay</vt:lpstr>
      <vt:lpstr>Slide 5</vt:lpstr>
      <vt:lpstr>Cosplay of  Tifa </vt:lpstr>
      <vt:lpstr>Slide 7</vt:lpstr>
      <vt:lpstr>One of Japan’s main cosplay magazines</vt:lpstr>
      <vt:lpstr>Purpose of Cosplay</vt:lpstr>
      <vt:lpstr>Slide 10</vt:lpstr>
      <vt:lpstr>Slide 11</vt:lpstr>
      <vt:lpstr>Cosplay Restaurants</vt:lpstr>
      <vt:lpstr>Slide 13</vt:lpstr>
      <vt:lpstr>Slide 14</vt:lpstr>
      <vt:lpstr>Slide 15</vt:lpstr>
      <vt:lpstr>Slide 16</vt:lpstr>
      <vt:lpstr>Types of Cosplay</vt:lpstr>
      <vt:lpstr>Usual cosplay </vt:lpstr>
      <vt:lpstr>Crossplay </vt:lpstr>
      <vt:lpstr>Mecha cosplay </vt:lpstr>
      <vt:lpstr>Kirigumi </vt:lpstr>
      <vt:lpstr>Cosplay crossover </vt:lpstr>
      <vt:lpstr>Japan Cosplay Festival</vt:lpstr>
      <vt:lpstr>Slide 24</vt:lpstr>
      <vt:lpstr>Arigato-gozaimasu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COSPLAY FROM JAPANESE</dc:title>
  <dc:creator>SIMON</dc:creator>
  <cp:lastModifiedBy>Foohen</cp:lastModifiedBy>
  <cp:revision>20</cp:revision>
  <dcterms:created xsi:type="dcterms:W3CDTF">2012-10-09T09:49:19Z</dcterms:created>
  <dcterms:modified xsi:type="dcterms:W3CDTF">2012-10-16T08:21:44Z</dcterms:modified>
</cp:coreProperties>
</file>