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1" r:id="rId19"/>
  </p:sldIdLst>
  <p:sldSz cx="9144000" cy="6858000" type="screen4x3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03" autoAdjust="0"/>
    <p:restoredTop sz="94660"/>
  </p:normalViewPr>
  <p:slideViewPr>
    <p:cSldViewPr>
      <p:cViewPr varScale="1">
        <p:scale>
          <a:sx n="59" d="100"/>
          <a:sy n="59" d="100"/>
        </p:scale>
        <p:origin x="10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NI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NI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A4D4C1B-D274-4FE6-80A7-47EFC037B716}" type="datetimeFigureOut">
              <a:rPr lang="es-NI" smtClean="0"/>
              <a:t>14/10/2014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00F0090-1404-462E-B05E-6B3C784F68C6}" type="slidenum">
              <a:rPr lang="es-NI" smtClean="0"/>
              <a:t>‹Nº›</a:t>
            </a:fld>
            <a:endParaRPr lang="es-N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/>
              <a:t>Efectos de los desequilibrios de la Balanza de Pagos en el tipo de </a:t>
            </a:r>
            <a:r>
              <a:rPr lang="es-ES" b="1" dirty="0" err="1" smtClean="0"/>
              <a:t>camibo</a:t>
            </a:r>
            <a:r>
              <a:rPr lang="es-ES" b="1" dirty="0" smtClean="0"/>
              <a:t>.</a:t>
            </a:r>
            <a:endParaRPr lang="es-NI" b="1" dirty="0"/>
          </a:p>
        </p:txBody>
      </p:sp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Estudio de la Balanza de Pagos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039294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¿Cuándo ocurre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desequilibrio en la Balanza de Pagos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453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¿Cuándo ocurre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déficit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en la Balanza de Pagos?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2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¿Cuándo ocurre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superávit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en la Balanza de Pagos?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31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1794296"/>
            <a:ext cx="69127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En una economía con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 del tipo flexible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, ¿qué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impacto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tienen los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desequilibrios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de la balanza de pagos en el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tipo de cambio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82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1794296"/>
            <a:ext cx="69127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En una economía con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 del tipo fijo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, ¿cómo se manejan los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desequilibrios de la Balanza de Pagos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para mantener el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tipo de cambio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848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740768" y="1477228"/>
            <a:ext cx="76476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En una economía con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 del tipo fijo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, ¿Qué ocurre cuando los países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no tienen reservas 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suficientes para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mantener el tipo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 de cambio ante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déficits sucesivos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101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740768" y="1477228"/>
            <a:ext cx="76476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Desde la óptica del sector externo, ¿cuáles son algunos beneficios que obtienen las economías que sufren una devaluación moderada de su moneda?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669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740768" y="2241446"/>
            <a:ext cx="76476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¿Cuáles son las consecuencias a las que se enfrenta una economía ante devaluaciones sucesivas e intensas?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65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/>
          <a:lstStyle/>
          <a:p>
            <a:pPr algn="ctr"/>
            <a:r>
              <a:rPr lang="es-ES" b="1" dirty="0" smtClean="0"/>
              <a:t>OBJETIVOS DE LA UNIDAD</a:t>
            </a:r>
            <a:endParaRPr lang="es-NI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7772400" cy="3925416"/>
          </a:xfrm>
        </p:spPr>
        <p:txBody>
          <a:bodyPr/>
          <a:lstStyle/>
          <a:p>
            <a:endParaRPr lang="es-ES" dirty="0" smtClean="0"/>
          </a:p>
          <a:p>
            <a:r>
              <a:rPr lang="es-ES" dirty="0" smtClean="0"/>
              <a:t>Explicar el concepto y la estructura de la Balanza de Pagos.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Explicar cómo los desequilibrios de la Balanza de Pagos afecta al tipo de cambio.</a:t>
            </a:r>
          </a:p>
          <a:p>
            <a:r>
              <a:rPr lang="es-NI" dirty="0" smtClean="0"/>
              <a:t>Comprender los mecanismos que emplea la autoridad monetaria para intervenir en la economía y controlar el tipo de cambio en un régimen fijo.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12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492896"/>
            <a:ext cx="6912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¿Qué es la Balanza de Pagos?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74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¿Qué información importante proporciona la Balanza de Pagos a los gobernantes de un país?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593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¿Qué información importante proporciona la Balanza de Pagos al sector privado de una economía?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51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¿Cómo está estructurada la Balanza de Pagos?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739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¿Qué es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algn="ctr"/>
            <a:r>
              <a:rPr lang="es-ES" sz="4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Pág. 26 del texto básico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.</a:t>
            </a:r>
            <a:endParaRPr lang="es-NI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147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¿Cómo funciona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 fijo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algn="ctr"/>
            <a:r>
              <a:rPr lang="es-ES" sz="4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Pág. 27 del texto básico</a:t>
            </a:r>
            <a:endParaRPr lang="es-NI" sz="44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85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PREGUNTAS CLAVE DE ANALISIS</a:t>
            </a:r>
            <a:endParaRPr lang="es-NI" sz="32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40768" y="1412776"/>
            <a:ext cx="73448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043608" y="2284417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latin typeface="Calibri" pitchFamily="34" charset="0"/>
                <a:cs typeface="Calibri" pitchFamily="34" charset="0"/>
              </a:rPr>
              <a:t>¿Cómo funciona un </a:t>
            </a:r>
            <a:r>
              <a:rPr lang="es-ES" sz="4400" b="1" i="1" dirty="0" smtClean="0">
                <a:latin typeface="Calibri" pitchFamily="34" charset="0"/>
                <a:cs typeface="Calibri" pitchFamily="34" charset="0"/>
              </a:rPr>
              <a:t>régimen cambiario flexible</a:t>
            </a:r>
            <a:r>
              <a:rPr lang="es-ES" sz="44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algn="ctr"/>
            <a:r>
              <a:rPr lang="es-ES" sz="44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Pág. 27 del texto </a:t>
            </a:r>
            <a:r>
              <a:rPr lang="es-ES" sz="4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básico</a:t>
            </a:r>
            <a:endParaRPr lang="es-NI" sz="44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01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</TotalTime>
  <Words>391</Words>
  <Application>Microsoft Office PowerPoint</Application>
  <PresentationFormat>Presentación en pantalla (4:3)</PresentationFormat>
  <Paragraphs>41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Brush Script MT</vt:lpstr>
      <vt:lpstr>Calibri</vt:lpstr>
      <vt:lpstr>Constantia</vt:lpstr>
      <vt:lpstr>Franklin Gothic Book</vt:lpstr>
      <vt:lpstr>Perpetua</vt:lpstr>
      <vt:lpstr>Rage Italic</vt:lpstr>
      <vt:lpstr>Wingdings 2</vt:lpstr>
      <vt:lpstr>Equidad</vt:lpstr>
      <vt:lpstr>Chincheta</vt:lpstr>
      <vt:lpstr>Estudio de la Balanza de Pagos</vt:lpstr>
      <vt:lpstr>OBJETIVOS DE LA UNIDAD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  <vt:lpstr>PREGUNTAS CLAVE DE ANALISIS</vt:lpstr>
    </vt:vector>
  </TitlesOfParts>
  <Company>Personal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Nº 2</dc:title>
  <dc:creator>Yesly Mora</dc:creator>
  <cp:lastModifiedBy>Yesly Mora</cp:lastModifiedBy>
  <cp:revision>10</cp:revision>
  <dcterms:created xsi:type="dcterms:W3CDTF">2011-08-03T23:36:45Z</dcterms:created>
  <dcterms:modified xsi:type="dcterms:W3CDTF">2014-10-14T14:04:37Z</dcterms:modified>
</cp:coreProperties>
</file>