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N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0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NI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F93F-9B36-43CE-9EF2-2F6429E1FDFB}" type="datetimeFigureOut">
              <a:rPr lang="es-NI" smtClean="0"/>
              <a:t>24/3/2019</a:t>
            </a:fld>
            <a:endParaRPr lang="es-NI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FA48-E3A2-42B5-892D-4CDA6BEC9E7B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130158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F93F-9B36-43CE-9EF2-2F6429E1FDFB}" type="datetimeFigureOut">
              <a:rPr lang="es-NI" smtClean="0"/>
              <a:t>24/3/2019</a:t>
            </a:fld>
            <a:endParaRPr lang="es-NI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FA48-E3A2-42B5-892D-4CDA6BEC9E7B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2991386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F93F-9B36-43CE-9EF2-2F6429E1FDFB}" type="datetimeFigureOut">
              <a:rPr lang="es-NI" smtClean="0"/>
              <a:t>24/3/2019</a:t>
            </a:fld>
            <a:endParaRPr lang="es-NI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FA48-E3A2-42B5-892D-4CDA6BEC9E7B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984585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F93F-9B36-43CE-9EF2-2F6429E1FDFB}" type="datetimeFigureOut">
              <a:rPr lang="es-NI" smtClean="0"/>
              <a:t>24/3/2019</a:t>
            </a:fld>
            <a:endParaRPr lang="es-NI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FA48-E3A2-42B5-892D-4CDA6BEC9E7B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640975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F93F-9B36-43CE-9EF2-2F6429E1FDFB}" type="datetimeFigureOut">
              <a:rPr lang="es-NI" smtClean="0"/>
              <a:t>24/3/2019</a:t>
            </a:fld>
            <a:endParaRPr lang="es-NI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FA48-E3A2-42B5-892D-4CDA6BEC9E7B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548904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F93F-9B36-43CE-9EF2-2F6429E1FDFB}" type="datetimeFigureOut">
              <a:rPr lang="es-NI" smtClean="0"/>
              <a:t>24/3/2019</a:t>
            </a:fld>
            <a:endParaRPr lang="es-NI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FA48-E3A2-42B5-892D-4CDA6BEC9E7B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439640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F93F-9B36-43CE-9EF2-2F6429E1FDFB}" type="datetimeFigureOut">
              <a:rPr lang="es-NI" smtClean="0"/>
              <a:t>24/3/2019</a:t>
            </a:fld>
            <a:endParaRPr lang="es-NI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FA48-E3A2-42B5-892D-4CDA6BEC9E7B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589203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F93F-9B36-43CE-9EF2-2F6429E1FDFB}" type="datetimeFigureOut">
              <a:rPr lang="es-NI" smtClean="0"/>
              <a:t>24/3/2019</a:t>
            </a:fld>
            <a:endParaRPr lang="es-NI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FA48-E3A2-42B5-892D-4CDA6BEC9E7B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3256507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F93F-9B36-43CE-9EF2-2F6429E1FDFB}" type="datetimeFigureOut">
              <a:rPr lang="es-NI" smtClean="0"/>
              <a:t>24/3/2019</a:t>
            </a:fld>
            <a:endParaRPr lang="es-NI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FA48-E3A2-42B5-892D-4CDA6BEC9E7B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4175918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F93F-9B36-43CE-9EF2-2F6429E1FDFB}" type="datetimeFigureOut">
              <a:rPr lang="es-NI" smtClean="0"/>
              <a:t>24/3/2019</a:t>
            </a:fld>
            <a:endParaRPr lang="es-NI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FA48-E3A2-42B5-892D-4CDA6BEC9E7B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4024524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NI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5F93F-9B36-43CE-9EF2-2F6429E1FDFB}" type="datetimeFigureOut">
              <a:rPr lang="es-NI" smtClean="0"/>
              <a:t>24/3/2019</a:t>
            </a:fld>
            <a:endParaRPr lang="es-NI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NI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7FA48-E3A2-42B5-892D-4CDA6BEC9E7B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562596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NI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NI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5F93F-9B36-43CE-9EF2-2F6429E1FDFB}" type="datetimeFigureOut">
              <a:rPr lang="es-NI" smtClean="0"/>
              <a:t>24/3/2019</a:t>
            </a:fld>
            <a:endParaRPr lang="es-NI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NI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7FA48-E3A2-42B5-892D-4CDA6BEC9E7B}" type="slidenum">
              <a:rPr lang="es-NI" smtClean="0"/>
              <a:t>‹Nº›</a:t>
            </a:fld>
            <a:endParaRPr lang="es-NI"/>
          </a:p>
        </p:txBody>
      </p:sp>
    </p:spTree>
    <p:extLst>
      <p:ext uri="{BB962C8B-B14F-4D97-AF65-F5344CB8AC3E}">
        <p14:creationId xmlns:p14="http://schemas.microsoft.com/office/powerpoint/2010/main" val="1895508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N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3762103" cy="6858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  <p:sp>
        <p:nvSpPr>
          <p:cNvPr id="4" name="CuadroTexto 3"/>
          <p:cNvSpPr txBox="1"/>
          <p:nvPr/>
        </p:nvSpPr>
        <p:spPr>
          <a:xfrm>
            <a:off x="0" y="190493"/>
            <a:ext cx="37621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2000" b="1" dirty="0" smtClean="0">
                <a:solidFill>
                  <a:schemeClr val="bg1"/>
                </a:solidFill>
              </a:rPr>
              <a:t>Componentes del estudio</a:t>
            </a:r>
            <a:endParaRPr lang="es-NI" sz="2000" b="1" dirty="0">
              <a:solidFill>
                <a:schemeClr val="bg1"/>
              </a:solidFill>
            </a:endParaRPr>
          </a:p>
        </p:txBody>
      </p:sp>
      <p:cxnSp>
        <p:nvCxnSpPr>
          <p:cNvPr id="6" name="Conector recto 5"/>
          <p:cNvCxnSpPr/>
          <p:nvPr/>
        </p:nvCxnSpPr>
        <p:spPr>
          <a:xfrm flipV="1">
            <a:off x="0" y="695109"/>
            <a:ext cx="3708000" cy="0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/>
          <p:cNvCxnSpPr/>
          <p:nvPr/>
        </p:nvCxnSpPr>
        <p:spPr>
          <a:xfrm flipV="1">
            <a:off x="27051" y="1531132"/>
            <a:ext cx="3708000" cy="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248196" y="1528355"/>
            <a:ext cx="1828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b="1" dirty="0" smtClean="0">
                <a:solidFill>
                  <a:schemeClr val="bg1"/>
                </a:solidFill>
              </a:rPr>
              <a:t>1. Portada</a:t>
            </a:r>
            <a:endParaRPr lang="es-NI" sz="2400" b="1" dirty="0">
              <a:solidFill>
                <a:schemeClr val="bg1"/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248195" y="1990020"/>
            <a:ext cx="22076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>
                <a:solidFill>
                  <a:schemeClr val="bg1"/>
                </a:solidFill>
              </a:rPr>
              <a:t>2. Índice</a:t>
            </a:r>
            <a:endParaRPr lang="es-NI" sz="2400" dirty="0">
              <a:solidFill>
                <a:schemeClr val="bg1"/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48195" y="2451685"/>
            <a:ext cx="22076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>
                <a:solidFill>
                  <a:schemeClr val="bg1"/>
                </a:solidFill>
              </a:rPr>
              <a:t>3. Introducción</a:t>
            </a:r>
            <a:endParaRPr lang="es-NI" sz="2400" dirty="0">
              <a:solidFill>
                <a:schemeClr val="bg1"/>
              </a:solidFill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248195" y="2918811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>
                <a:solidFill>
                  <a:schemeClr val="bg1"/>
                </a:solidFill>
              </a:rPr>
              <a:t>4. Generalidades del plan</a:t>
            </a:r>
            <a:endParaRPr lang="es-NI" sz="2400" dirty="0">
              <a:solidFill>
                <a:schemeClr val="bg1"/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248194" y="3375015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>
                <a:solidFill>
                  <a:schemeClr val="bg1"/>
                </a:solidFill>
              </a:rPr>
              <a:t>5</a:t>
            </a:r>
            <a:r>
              <a:rPr lang="es-NI" sz="2400" dirty="0" smtClean="0">
                <a:solidFill>
                  <a:schemeClr val="bg1"/>
                </a:solidFill>
              </a:rPr>
              <a:t>. Aspectos técnicos</a:t>
            </a:r>
            <a:endParaRPr lang="es-NI" sz="2400" dirty="0">
              <a:solidFill>
                <a:schemeClr val="bg1"/>
              </a:solidFill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248194" y="3847602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>
                <a:solidFill>
                  <a:schemeClr val="bg1"/>
                </a:solidFill>
              </a:rPr>
              <a:t>6. Aspectos de mercado</a:t>
            </a:r>
            <a:endParaRPr lang="es-NI" sz="2400" dirty="0">
              <a:solidFill>
                <a:schemeClr val="bg1"/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248194" y="4320189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>
                <a:solidFill>
                  <a:schemeClr val="bg1"/>
                </a:solidFill>
              </a:rPr>
              <a:t>7. Aspectos financieros</a:t>
            </a:r>
            <a:endParaRPr lang="es-NI" sz="2400" dirty="0">
              <a:solidFill>
                <a:schemeClr val="bg1"/>
              </a:solidFill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248194" y="4792776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>
                <a:solidFill>
                  <a:schemeClr val="bg1"/>
                </a:solidFill>
              </a:rPr>
              <a:t>8. Anexos</a:t>
            </a:r>
            <a:endParaRPr lang="es-NI" sz="2400" dirty="0">
              <a:solidFill>
                <a:schemeClr val="bg1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54103" y="1990020"/>
            <a:ext cx="3708000" cy="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989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3762103" cy="6858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  <p:sp>
        <p:nvSpPr>
          <p:cNvPr id="4" name="CuadroTexto 3"/>
          <p:cNvSpPr txBox="1"/>
          <p:nvPr/>
        </p:nvSpPr>
        <p:spPr>
          <a:xfrm>
            <a:off x="0" y="190493"/>
            <a:ext cx="37621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2000" b="1" dirty="0" smtClean="0">
                <a:solidFill>
                  <a:schemeClr val="bg1"/>
                </a:solidFill>
              </a:rPr>
              <a:t>Componentes del estudio</a:t>
            </a:r>
            <a:endParaRPr lang="es-NI" sz="2000" b="1" dirty="0">
              <a:solidFill>
                <a:schemeClr val="bg1"/>
              </a:solidFill>
            </a:endParaRPr>
          </a:p>
        </p:txBody>
      </p:sp>
      <p:cxnSp>
        <p:nvCxnSpPr>
          <p:cNvPr id="6" name="Conector recto 5"/>
          <p:cNvCxnSpPr/>
          <p:nvPr/>
        </p:nvCxnSpPr>
        <p:spPr>
          <a:xfrm flipV="1">
            <a:off x="0" y="695109"/>
            <a:ext cx="3708000" cy="0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/>
          <p:cNvCxnSpPr/>
          <p:nvPr/>
        </p:nvCxnSpPr>
        <p:spPr>
          <a:xfrm flipV="1">
            <a:off x="27051" y="2471660"/>
            <a:ext cx="3708000" cy="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248196" y="1528355"/>
            <a:ext cx="1828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b="1" dirty="0" smtClean="0">
                <a:solidFill>
                  <a:schemeClr val="bg1"/>
                </a:solidFill>
              </a:rPr>
              <a:t>1. Portada</a:t>
            </a:r>
            <a:endParaRPr lang="es-NI" sz="2400" b="1" dirty="0">
              <a:solidFill>
                <a:schemeClr val="bg1"/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248195" y="1990020"/>
            <a:ext cx="22076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>
                <a:solidFill>
                  <a:schemeClr val="bg1"/>
                </a:solidFill>
              </a:rPr>
              <a:t>2. Índice</a:t>
            </a:r>
            <a:endParaRPr lang="es-NI" sz="2400" dirty="0">
              <a:solidFill>
                <a:schemeClr val="bg1"/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48195" y="2451685"/>
            <a:ext cx="22076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>
                <a:solidFill>
                  <a:schemeClr val="bg1"/>
                </a:solidFill>
              </a:rPr>
              <a:t>3. Introducción</a:t>
            </a:r>
            <a:endParaRPr lang="es-NI" sz="2400" dirty="0">
              <a:solidFill>
                <a:schemeClr val="bg1"/>
              </a:solidFill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248195" y="2918811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>
                <a:solidFill>
                  <a:schemeClr val="bg1"/>
                </a:solidFill>
              </a:rPr>
              <a:t>4. Generalidades del plan</a:t>
            </a:r>
            <a:endParaRPr lang="es-NI" sz="2400" dirty="0">
              <a:solidFill>
                <a:schemeClr val="bg1"/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248194" y="3375015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>
                <a:solidFill>
                  <a:schemeClr val="bg1"/>
                </a:solidFill>
              </a:rPr>
              <a:t>5</a:t>
            </a:r>
            <a:r>
              <a:rPr lang="es-NI" sz="2400" dirty="0" smtClean="0">
                <a:solidFill>
                  <a:schemeClr val="bg1"/>
                </a:solidFill>
              </a:rPr>
              <a:t>. Aspectos técnicos</a:t>
            </a:r>
            <a:endParaRPr lang="es-NI" sz="2400" dirty="0">
              <a:solidFill>
                <a:schemeClr val="bg1"/>
              </a:solidFill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248194" y="3847602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>
                <a:solidFill>
                  <a:schemeClr val="bg1"/>
                </a:solidFill>
              </a:rPr>
              <a:t>6. Aspectos de mercado</a:t>
            </a:r>
            <a:endParaRPr lang="es-NI" sz="2400" dirty="0">
              <a:solidFill>
                <a:schemeClr val="bg1"/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248194" y="4320189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>
                <a:solidFill>
                  <a:schemeClr val="bg1"/>
                </a:solidFill>
              </a:rPr>
              <a:t>7. Aspectos financieros</a:t>
            </a:r>
            <a:endParaRPr lang="es-NI" sz="2400" dirty="0">
              <a:solidFill>
                <a:schemeClr val="bg1"/>
              </a:solidFill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248194" y="4792776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>
                <a:solidFill>
                  <a:schemeClr val="bg1"/>
                </a:solidFill>
              </a:rPr>
              <a:t>8. Anexos</a:t>
            </a:r>
            <a:endParaRPr lang="es-NI" sz="2400" dirty="0">
              <a:solidFill>
                <a:schemeClr val="bg1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54103" y="1990020"/>
            <a:ext cx="3708000" cy="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3905794" y="110334"/>
            <a:ext cx="8138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3200" dirty="0" smtClean="0">
                <a:solidFill>
                  <a:srgbClr val="C00000"/>
                </a:solidFill>
              </a:rPr>
              <a:t>Índice</a:t>
            </a:r>
            <a:endParaRPr lang="es-NI" sz="3200" dirty="0">
              <a:solidFill>
                <a:srgbClr val="C000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4467497" y="1528355"/>
            <a:ext cx="31481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es-NI" dirty="0" smtClean="0"/>
              <a:t>Temático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endParaRPr lang="es-NI" dirty="0"/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s-NI" dirty="0" smtClean="0"/>
              <a:t>Ilustraciones y recursos</a:t>
            </a:r>
          </a:p>
        </p:txBody>
      </p:sp>
      <p:cxnSp>
        <p:nvCxnSpPr>
          <p:cNvPr id="18" name="Conector recto 17"/>
          <p:cNvCxnSpPr/>
          <p:nvPr/>
        </p:nvCxnSpPr>
        <p:spPr>
          <a:xfrm>
            <a:off x="3905794" y="692329"/>
            <a:ext cx="813816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3079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3762103" cy="6858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  <p:sp>
        <p:nvSpPr>
          <p:cNvPr id="4" name="CuadroTexto 3"/>
          <p:cNvSpPr txBox="1"/>
          <p:nvPr/>
        </p:nvSpPr>
        <p:spPr>
          <a:xfrm>
            <a:off x="0" y="190493"/>
            <a:ext cx="37621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2000" b="1" dirty="0" smtClean="0">
                <a:solidFill>
                  <a:schemeClr val="bg1"/>
                </a:solidFill>
              </a:rPr>
              <a:t>Componentes del estudio</a:t>
            </a:r>
            <a:endParaRPr lang="es-NI" sz="2000" b="1" dirty="0">
              <a:solidFill>
                <a:schemeClr val="bg1"/>
              </a:solidFill>
            </a:endParaRPr>
          </a:p>
        </p:txBody>
      </p:sp>
      <p:cxnSp>
        <p:nvCxnSpPr>
          <p:cNvPr id="6" name="Conector recto 5"/>
          <p:cNvCxnSpPr/>
          <p:nvPr/>
        </p:nvCxnSpPr>
        <p:spPr>
          <a:xfrm flipV="1">
            <a:off x="0" y="695109"/>
            <a:ext cx="3708000" cy="0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/>
          <p:cNvCxnSpPr/>
          <p:nvPr/>
        </p:nvCxnSpPr>
        <p:spPr>
          <a:xfrm flipV="1">
            <a:off x="27051" y="2471660"/>
            <a:ext cx="3708000" cy="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248196" y="1528355"/>
            <a:ext cx="1828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b="1" dirty="0" smtClean="0">
                <a:solidFill>
                  <a:schemeClr val="bg1"/>
                </a:solidFill>
              </a:rPr>
              <a:t>1. Portada</a:t>
            </a:r>
            <a:endParaRPr lang="es-NI" sz="2400" b="1" dirty="0">
              <a:solidFill>
                <a:schemeClr val="bg1"/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248195" y="1990020"/>
            <a:ext cx="22076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>
                <a:solidFill>
                  <a:schemeClr val="bg1"/>
                </a:solidFill>
              </a:rPr>
              <a:t>2. Índice</a:t>
            </a:r>
            <a:endParaRPr lang="es-NI" sz="2400" dirty="0">
              <a:solidFill>
                <a:schemeClr val="bg1"/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48195" y="2451685"/>
            <a:ext cx="22076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>
                <a:solidFill>
                  <a:schemeClr val="bg1"/>
                </a:solidFill>
              </a:rPr>
              <a:t>3. Introducción</a:t>
            </a:r>
            <a:endParaRPr lang="es-NI" sz="2400" dirty="0">
              <a:solidFill>
                <a:schemeClr val="bg1"/>
              </a:solidFill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248195" y="2918811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>
                <a:solidFill>
                  <a:schemeClr val="bg1"/>
                </a:solidFill>
              </a:rPr>
              <a:t>4. Generalidades del plan</a:t>
            </a:r>
            <a:endParaRPr lang="es-NI" sz="2400" dirty="0">
              <a:solidFill>
                <a:schemeClr val="bg1"/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248194" y="3375015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>
                <a:solidFill>
                  <a:schemeClr val="bg1"/>
                </a:solidFill>
              </a:rPr>
              <a:t>5</a:t>
            </a:r>
            <a:r>
              <a:rPr lang="es-NI" sz="2400" dirty="0" smtClean="0">
                <a:solidFill>
                  <a:schemeClr val="bg1"/>
                </a:solidFill>
              </a:rPr>
              <a:t>. Aspectos técnicos</a:t>
            </a:r>
            <a:endParaRPr lang="es-NI" sz="2400" dirty="0">
              <a:solidFill>
                <a:schemeClr val="bg1"/>
              </a:solidFill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248194" y="3847602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>
                <a:solidFill>
                  <a:schemeClr val="bg1"/>
                </a:solidFill>
              </a:rPr>
              <a:t>6. Aspectos de mercado</a:t>
            </a:r>
            <a:endParaRPr lang="es-NI" sz="2400" dirty="0">
              <a:solidFill>
                <a:schemeClr val="bg1"/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248194" y="4320189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>
                <a:solidFill>
                  <a:schemeClr val="bg1"/>
                </a:solidFill>
              </a:rPr>
              <a:t>7. Aspectos financieros</a:t>
            </a:r>
            <a:endParaRPr lang="es-NI" sz="2400" dirty="0">
              <a:solidFill>
                <a:schemeClr val="bg1"/>
              </a:solidFill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248194" y="4792776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>
                <a:solidFill>
                  <a:schemeClr val="bg1"/>
                </a:solidFill>
              </a:rPr>
              <a:t>8. Anexos</a:t>
            </a:r>
            <a:endParaRPr lang="es-NI" sz="2400" dirty="0">
              <a:solidFill>
                <a:schemeClr val="bg1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54103" y="2943609"/>
            <a:ext cx="3708000" cy="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3905794" y="110334"/>
            <a:ext cx="8138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3200" dirty="0" smtClean="0">
                <a:solidFill>
                  <a:srgbClr val="C00000"/>
                </a:solidFill>
              </a:rPr>
              <a:t>Introducción</a:t>
            </a:r>
            <a:endParaRPr lang="es-NI" sz="3200" dirty="0">
              <a:solidFill>
                <a:srgbClr val="C000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5577841" y="2739566"/>
            <a:ext cx="51598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2400" dirty="0" smtClean="0"/>
              <a:t>Descripción breve del contenido del trabajo (documento)</a:t>
            </a:r>
          </a:p>
        </p:txBody>
      </p:sp>
      <p:cxnSp>
        <p:nvCxnSpPr>
          <p:cNvPr id="18" name="Conector recto 17"/>
          <p:cNvCxnSpPr/>
          <p:nvPr/>
        </p:nvCxnSpPr>
        <p:spPr>
          <a:xfrm>
            <a:off x="3905794" y="692329"/>
            <a:ext cx="813816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67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3762103" cy="6858000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NI"/>
          </a:p>
        </p:txBody>
      </p:sp>
      <p:sp>
        <p:nvSpPr>
          <p:cNvPr id="4" name="CuadroTexto 3"/>
          <p:cNvSpPr txBox="1"/>
          <p:nvPr/>
        </p:nvSpPr>
        <p:spPr>
          <a:xfrm>
            <a:off x="0" y="190493"/>
            <a:ext cx="37621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2000" b="1" dirty="0" smtClean="0">
                <a:solidFill>
                  <a:schemeClr val="bg1"/>
                </a:solidFill>
              </a:rPr>
              <a:t>Componentes del estudio</a:t>
            </a:r>
            <a:endParaRPr lang="es-NI" sz="2000" b="1" dirty="0">
              <a:solidFill>
                <a:schemeClr val="bg1"/>
              </a:solidFill>
            </a:endParaRPr>
          </a:p>
        </p:txBody>
      </p:sp>
      <p:cxnSp>
        <p:nvCxnSpPr>
          <p:cNvPr id="6" name="Conector recto 5"/>
          <p:cNvCxnSpPr/>
          <p:nvPr/>
        </p:nvCxnSpPr>
        <p:spPr>
          <a:xfrm flipV="1">
            <a:off x="0" y="695109"/>
            <a:ext cx="3708000" cy="0"/>
          </a:xfrm>
          <a:prstGeom prst="line">
            <a:avLst/>
          </a:prstGeom>
          <a:ln w="28575">
            <a:solidFill>
              <a:schemeClr val="bg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/>
          <p:cNvCxnSpPr/>
          <p:nvPr/>
        </p:nvCxnSpPr>
        <p:spPr>
          <a:xfrm flipV="1">
            <a:off x="27051" y="2471660"/>
            <a:ext cx="3708000" cy="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248196" y="1528355"/>
            <a:ext cx="18287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b="1" dirty="0" smtClean="0">
                <a:solidFill>
                  <a:schemeClr val="bg1"/>
                </a:solidFill>
              </a:rPr>
              <a:t>1. Portada</a:t>
            </a:r>
            <a:endParaRPr lang="es-NI" sz="2400" b="1" dirty="0">
              <a:solidFill>
                <a:schemeClr val="bg1"/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248195" y="1990020"/>
            <a:ext cx="22076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>
                <a:solidFill>
                  <a:schemeClr val="bg1"/>
                </a:solidFill>
              </a:rPr>
              <a:t>2. Índice</a:t>
            </a:r>
            <a:endParaRPr lang="es-NI" sz="2400" dirty="0">
              <a:solidFill>
                <a:schemeClr val="bg1"/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48195" y="2451685"/>
            <a:ext cx="22076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>
                <a:solidFill>
                  <a:schemeClr val="bg1"/>
                </a:solidFill>
              </a:rPr>
              <a:t>3. Introducción</a:t>
            </a:r>
            <a:endParaRPr lang="es-NI" sz="2400" dirty="0">
              <a:solidFill>
                <a:schemeClr val="bg1"/>
              </a:solidFill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248195" y="2918811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>
                <a:solidFill>
                  <a:schemeClr val="bg1"/>
                </a:solidFill>
              </a:rPr>
              <a:t>4. Generalidades del plan</a:t>
            </a:r>
            <a:endParaRPr lang="es-NI" sz="2400" dirty="0">
              <a:solidFill>
                <a:schemeClr val="bg1"/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248194" y="3375015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>
                <a:solidFill>
                  <a:schemeClr val="bg1"/>
                </a:solidFill>
              </a:rPr>
              <a:t>5</a:t>
            </a:r>
            <a:r>
              <a:rPr lang="es-NI" sz="2400" dirty="0" smtClean="0">
                <a:solidFill>
                  <a:schemeClr val="bg1"/>
                </a:solidFill>
              </a:rPr>
              <a:t>. Aspectos técnicos</a:t>
            </a:r>
            <a:endParaRPr lang="es-NI" sz="2400" dirty="0">
              <a:solidFill>
                <a:schemeClr val="bg1"/>
              </a:solidFill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248194" y="3847602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>
                <a:solidFill>
                  <a:schemeClr val="bg1"/>
                </a:solidFill>
              </a:rPr>
              <a:t>6. Aspectos de mercado</a:t>
            </a:r>
            <a:endParaRPr lang="es-NI" sz="2400" dirty="0">
              <a:solidFill>
                <a:schemeClr val="bg1"/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248194" y="4320189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>
                <a:solidFill>
                  <a:schemeClr val="bg1"/>
                </a:solidFill>
              </a:rPr>
              <a:t>7. Aspectos financieros</a:t>
            </a:r>
            <a:endParaRPr lang="es-NI" sz="2400" dirty="0">
              <a:solidFill>
                <a:schemeClr val="bg1"/>
              </a:solidFill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248194" y="4792776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NI" sz="2400" dirty="0" smtClean="0">
                <a:solidFill>
                  <a:schemeClr val="bg1"/>
                </a:solidFill>
              </a:rPr>
              <a:t>8. Anexos</a:t>
            </a:r>
            <a:endParaRPr lang="es-NI" sz="2400" dirty="0">
              <a:solidFill>
                <a:schemeClr val="bg1"/>
              </a:solidFill>
            </a:endParaRPr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54103" y="2943609"/>
            <a:ext cx="3708000" cy="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3905794" y="110334"/>
            <a:ext cx="8138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3200" dirty="0" smtClean="0">
                <a:solidFill>
                  <a:srgbClr val="C00000"/>
                </a:solidFill>
              </a:rPr>
              <a:t>Generalidades</a:t>
            </a:r>
            <a:endParaRPr lang="es-NI" sz="3200" dirty="0">
              <a:solidFill>
                <a:srgbClr val="C000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5577841" y="2739566"/>
            <a:ext cx="51598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NI" sz="2400" dirty="0" smtClean="0"/>
              <a:t>Descripción breve del contenido del trabajo (documento)</a:t>
            </a:r>
          </a:p>
        </p:txBody>
      </p:sp>
      <p:cxnSp>
        <p:nvCxnSpPr>
          <p:cNvPr id="18" name="Conector recto 17"/>
          <p:cNvCxnSpPr/>
          <p:nvPr/>
        </p:nvCxnSpPr>
        <p:spPr>
          <a:xfrm>
            <a:off x="3905794" y="692329"/>
            <a:ext cx="813816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724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</TotalTime>
  <Words>157</Words>
  <Application>Microsoft Office PowerPoint</Application>
  <PresentationFormat>Panorámica</PresentationFormat>
  <Paragraphs>44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Personal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Yesly Mora</dc:creator>
  <cp:lastModifiedBy>Yesly Mora</cp:lastModifiedBy>
  <cp:revision>5</cp:revision>
  <dcterms:created xsi:type="dcterms:W3CDTF">2019-03-24T23:37:29Z</dcterms:created>
  <dcterms:modified xsi:type="dcterms:W3CDTF">2019-03-25T05:18:13Z</dcterms:modified>
</cp:coreProperties>
</file>