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N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62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055E98-98E6-46DC-96AA-066B4F824E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3E393E6-5663-4301-B6D6-E867E7A635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A1630B-AB07-4256-A44F-57BB2FC83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6BD2-A5EE-45CA-BE3F-AF6AB2FAE567}" type="datetimeFigureOut">
              <a:rPr lang="es-NI" smtClean="0"/>
              <a:t>18/4/2018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DAF0E-0E96-48D6-A923-CEE24ABB1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AE9A58-5E8B-4C9F-BE50-760826656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6AF6-F939-45C1-B1F4-D178CB60EDEA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218481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D93163-6177-4063-9B07-026DF9064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F5286A1-8B62-4A3A-84B0-A58A8030A7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FEB7FC-5C85-4F7C-9C91-A8A224802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6BD2-A5EE-45CA-BE3F-AF6AB2FAE567}" type="datetimeFigureOut">
              <a:rPr lang="es-NI" smtClean="0"/>
              <a:t>18/4/2018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9A7874-C6B8-406B-918E-90FE6F58E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8A419C-9F7A-41FD-BD18-D5F6A57E9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6AF6-F939-45C1-B1F4-D178CB60EDEA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299920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535E456-69F7-402C-AC43-D94CCB528E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F994970-70C9-44ED-A8E4-869C3D897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1A82BC-1F78-4707-B9CA-CAD4085E0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6BD2-A5EE-45CA-BE3F-AF6AB2FAE567}" type="datetimeFigureOut">
              <a:rPr lang="es-NI" smtClean="0"/>
              <a:t>18/4/2018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37BB61-BBCC-4136-A9A3-F2845222C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C6F25B-8E20-4A96-8E08-EF5A640E6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6AF6-F939-45C1-B1F4-D178CB60EDEA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52898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634468-BB71-4ADB-8DD9-CFA461EA0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21E97E-A745-4674-8CBF-3F2267DE5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272A8E-EC4D-4B7D-BBAF-3C6A5601B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6BD2-A5EE-45CA-BE3F-AF6AB2FAE567}" type="datetimeFigureOut">
              <a:rPr lang="es-NI" smtClean="0"/>
              <a:t>18/4/2018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AF962A-2FDE-40EC-B614-B05225142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E5BB2F-736F-4588-8C74-33E7BC0D6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6AF6-F939-45C1-B1F4-D178CB60EDEA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962922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F97D9B-1502-44B7-BB0A-C176D28DC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F5DB95-C62F-40DB-9C9B-B81294893A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C6965C-F3C4-4B95-9BC3-771FA1B2E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6BD2-A5EE-45CA-BE3F-AF6AB2FAE567}" type="datetimeFigureOut">
              <a:rPr lang="es-NI" smtClean="0"/>
              <a:t>18/4/2018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4880D9-DEF8-4EFD-ACC6-D906EFA09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07D787-4DD2-4B88-9363-B98D43F3F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6AF6-F939-45C1-B1F4-D178CB60EDEA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148159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413A08-078A-4486-8346-53A4F760E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5154324-AB3C-4D0F-8B90-8D8E0031D3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07D797-C387-4DB4-8280-B396080E82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30FEA78-73C6-4A20-95B6-1987E7CC2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6BD2-A5EE-45CA-BE3F-AF6AB2FAE567}" type="datetimeFigureOut">
              <a:rPr lang="es-NI" smtClean="0"/>
              <a:t>18/4/2018</a:t>
            </a:fld>
            <a:endParaRPr lang="es-NI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AC4F9C4-84DD-42E5-B0F4-66AC26EA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18373BB-A26D-4A7E-9645-9147C966A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6AF6-F939-45C1-B1F4-D178CB60EDEA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16146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84DDF1-F77F-42F7-94B5-2DE0DB7DD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4966826-0A40-482A-8E37-DFDDA487B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017A5AC-307F-438A-A1A9-FFC474C44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30930BD-DAD9-4351-B179-3B73582E75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C9F5124-D78C-45CE-B444-2629E6DF8C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F395508-F37C-483E-9050-CF9A3CACA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6BD2-A5EE-45CA-BE3F-AF6AB2FAE567}" type="datetimeFigureOut">
              <a:rPr lang="es-NI" smtClean="0"/>
              <a:t>18/4/2018</a:t>
            </a:fld>
            <a:endParaRPr lang="es-NI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CAF9975-C023-4ADD-AB29-B2D7E3DB7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DE50986-F2BF-47A5-B1A3-B6B69C880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6AF6-F939-45C1-B1F4-D178CB60EDEA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564157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F83FC7-D337-449B-8358-79B112365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E54A2D7-AF70-4188-B41F-178A82ECB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6BD2-A5EE-45CA-BE3F-AF6AB2FAE567}" type="datetimeFigureOut">
              <a:rPr lang="es-NI" smtClean="0"/>
              <a:t>18/4/2018</a:t>
            </a:fld>
            <a:endParaRPr lang="es-NI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FEA5FE-4920-4EA0-A5E0-C40377076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FBFA492-DEF0-4F78-A0CF-E9F1F21FB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6AF6-F939-45C1-B1F4-D178CB60EDEA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197708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1F80120-4EC3-4061-86EB-1854AA6C0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6BD2-A5EE-45CA-BE3F-AF6AB2FAE567}" type="datetimeFigureOut">
              <a:rPr lang="es-NI" smtClean="0"/>
              <a:t>18/4/2018</a:t>
            </a:fld>
            <a:endParaRPr lang="es-NI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6E6216A-58AD-4B7A-BDC0-450C0D7EA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F08601F-80DF-4F32-893F-4042FE08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6AF6-F939-45C1-B1F4-D178CB60EDEA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156247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9F0809-D833-4AD6-963D-727BF3ADC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DA1D8F-38A0-41AE-B9AD-47BC9E0F1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B77A237-BA77-4DF0-9984-3B8C003A65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9FF7230-FDF6-4594-8C32-DAA15A038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6BD2-A5EE-45CA-BE3F-AF6AB2FAE567}" type="datetimeFigureOut">
              <a:rPr lang="es-NI" smtClean="0"/>
              <a:t>18/4/2018</a:t>
            </a:fld>
            <a:endParaRPr lang="es-NI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9D7740-E146-4565-8592-9EFD112A3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7878AB4-4896-4807-A83A-178063935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6AF6-F939-45C1-B1F4-D178CB60EDEA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592238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CF17BC-E449-49B0-A073-E8719CF35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1394BEE-AFD0-41C0-993E-57FD512373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NI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2B1FC6F-CFB9-4226-B846-0B071EBB4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BD93992-1F2B-496A-A4FC-68A3C6112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6BD2-A5EE-45CA-BE3F-AF6AB2FAE567}" type="datetimeFigureOut">
              <a:rPr lang="es-NI" smtClean="0"/>
              <a:t>18/4/2018</a:t>
            </a:fld>
            <a:endParaRPr lang="es-NI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1815FAD-74FA-404D-B5D2-4B4A72D27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22D7FB8-B6C3-41C9-ACEA-D22FB8865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36AF6-F939-45C1-B1F4-D178CB60EDEA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462147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4988FE9-FE36-4B30-B31B-8019CB6DD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48667B-0A7A-4468-83C2-9F67B69376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5F6EC0-35BE-41DB-A228-7BF0915CDF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A6BD2-A5EE-45CA-BE3F-AF6AB2FAE567}" type="datetimeFigureOut">
              <a:rPr lang="es-NI" smtClean="0"/>
              <a:t>18/4/2018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25E89F-8C73-4843-BB52-7353CC63D6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6504E2-0EC4-43DC-B2E4-62D63E7A4A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36AF6-F939-45C1-B1F4-D178CB60EDEA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104674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N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04BA9B32-5ACB-4820-9A89-AA1116753276}"/>
              </a:ext>
            </a:extLst>
          </p:cNvPr>
          <p:cNvCxnSpPr/>
          <p:nvPr/>
        </p:nvCxnSpPr>
        <p:spPr>
          <a:xfrm>
            <a:off x="1126432" y="1895061"/>
            <a:ext cx="0" cy="270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947CB6D3-A10A-40BA-8294-8582BAB7F1DE}"/>
              </a:ext>
            </a:extLst>
          </p:cNvPr>
          <p:cNvCxnSpPr/>
          <p:nvPr/>
        </p:nvCxnSpPr>
        <p:spPr>
          <a:xfrm>
            <a:off x="2723059" y="2795060"/>
            <a:ext cx="0" cy="270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D85B166F-2BE8-47DF-8464-EE3964E10DBB}"/>
              </a:ext>
            </a:extLst>
          </p:cNvPr>
          <p:cNvCxnSpPr>
            <a:cxnSpLocks/>
          </p:cNvCxnSpPr>
          <p:nvPr/>
        </p:nvCxnSpPr>
        <p:spPr>
          <a:xfrm>
            <a:off x="1126432" y="1895061"/>
            <a:ext cx="1596627" cy="899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702C94C8-4F1C-4E66-A65E-C896393B6DD2}"/>
              </a:ext>
            </a:extLst>
          </p:cNvPr>
          <p:cNvCxnSpPr>
            <a:cxnSpLocks/>
          </p:cNvCxnSpPr>
          <p:nvPr/>
        </p:nvCxnSpPr>
        <p:spPr>
          <a:xfrm>
            <a:off x="1126432" y="4595063"/>
            <a:ext cx="1596627" cy="8999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CFE8648A-A41D-43BB-9A22-8B40FD54C197}"/>
              </a:ext>
            </a:extLst>
          </p:cNvPr>
          <p:cNvCxnSpPr/>
          <p:nvPr/>
        </p:nvCxnSpPr>
        <p:spPr>
          <a:xfrm>
            <a:off x="1113180" y="1895061"/>
            <a:ext cx="572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0444253A-D6C5-4AE3-8874-80F44B12375E}"/>
              </a:ext>
            </a:extLst>
          </p:cNvPr>
          <p:cNvCxnSpPr/>
          <p:nvPr/>
        </p:nvCxnSpPr>
        <p:spPr>
          <a:xfrm>
            <a:off x="2723059" y="2795060"/>
            <a:ext cx="572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0BF23981-E5A5-458A-93D3-F3F67411B2B2}"/>
              </a:ext>
            </a:extLst>
          </p:cNvPr>
          <p:cNvCxnSpPr/>
          <p:nvPr/>
        </p:nvCxnSpPr>
        <p:spPr>
          <a:xfrm>
            <a:off x="8381524" y="2804521"/>
            <a:ext cx="0" cy="270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6A15B892-BE85-4367-9FB0-E9033DA7261D}"/>
              </a:ext>
            </a:extLst>
          </p:cNvPr>
          <p:cNvCxnSpPr>
            <a:cxnSpLocks/>
          </p:cNvCxnSpPr>
          <p:nvPr/>
        </p:nvCxnSpPr>
        <p:spPr>
          <a:xfrm>
            <a:off x="6837180" y="1890331"/>
            <a:ext cx="1610614" cy="8979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2274BE48-9A18-45B1-B721-AC88124E43E4}"/>
              </a:ext>
            </a:extLst>
          </p:cNvPr>
          <p:cNvCxnSpPr/>
          <p:nvPr/>
        </p:nvCxnSpPr>
        <p:spPr>
          <a:xfrm>
            <a:off x="7085291" y="3860603"/>
            <a:ext cx="126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D226E7F4-4399-4277-917B-6598AC41373A}"/>
              </a:ext>
            </a:extLst>
          </p:cNvPr>
          <p:cNvCxnSpPr>
            <a:cxnSpLocks/>
          </p:cNvCxnSpPr>
          <p:nvPr/>
        </p:nvCxnSpPr>
        <p:spPr>
          <a:xfrm>
            <a:off x="7085291" y="2788328"/>
            <a:ext cx="0" cy="108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192ACFBB-E1CD-428A-A259-63D5DC341161}"/>
              </a:ext>
            </a:extLst>
          </p:cNvPr>
          <p:cNvCxnSpPr/>
          <p:nvPr/>
        </p:nvCxnSpPr>
        <p:spPr>
          <a:xfrm>
            <a:off x="7085291" y="3335262"/>
            <a:ext cx="126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lipse 21">
            <a:extLst>
              <a:ext uri="{FF2B5EF4-FFF2-40B4-BE49-F238E27FC236}">
                <a16:creationId xmlns:a16="http://schemas.microsoft.com/office/drawing/2014/main" id="{0055AFC9-2ED1-463C-A237-47999B60310A}"/>
              </a:ext>
            </a:extLst>
          </p:cNvPr>
          <p:cNvSpPr/>
          <p:nvPr/>
        </p:nvSpPr>
        <p:spPr>
          <a:xfrm>
            <a:off x="7715291" y="3045286"/>
            <a:ext cx="97200" cy="9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A1206EEE-2218-4004-B19F-874D6D6AF3A7}"/>
              </a:ext>
            </a:extLst>
          </p:cNvPr>
          <p:cNvSpPr/>
          <p:nvPr/>
        </p:nvSpPr>
        <p:spPr>
          <a:xfrm>
            <a:off x="7715291" y="3578352"/>
            <a:ext cx="97200" cy="9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26DAD787-F2E3-4C42-AA91-89E30555187A}"/>
              </a:ext>
            </a:extLst>
          </p:cNvPr>
          <p:cNvCxnSpPr>
            <a:cxnSpLocks/>
          </p:cNvCxnSpPr>
          <p:nvPr/>
        </p:nvCxnSpPr>
        <p:spPr>
          <a:xfrm>
            <a:off x="6544315" y="3524520"/>
            <a:ext cx="534350" cy="317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55B706CD-9CBD-48B8-825F-F39DE64C09FE}"/>
              </a:ext>
            </a:extLst>
          </p:cNvPr>
          <p:cNvCxnSpPr>
            <a:cxnSpLocks/>
          </p:cNvCxnSpPr>
          <p:nvPr/>
        </p:nvCxnSpPr>
        <p:spPr>
          <a:xfrm>
            <a:off x="2723059" y="3640062"/>
            <a:ext cx="403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D3BD14B5-A0C8-49EA-AAE0-34E504A3979C}"/>
              </a:ext>
            </a:extLst>
          </p:cNvPr>
          <p:cNvCxnSpPr>
            <a:cxnSpLocks/>
          </p:cNvCxnSpPr>
          <p:nvPr/>
        </p:nvCxnSpPr>
        <p:spPr>
          <a:xfrm flipV="1">
            <a:off x="6529510" y="2804520"/>
            <a:ext cx="0" cy="72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B5035D07-8253-4EC9-9C4B-78A2056A837B}"/>
              </a:ext>
            </a:extLst>
          </p:cNvPr>
          <p:cNvCxnSpPr/>
          <p:nvPr/>
        </p:nvCxnSpPr>
        <p:spPr>
          <a:xfrm>
            <a:off x="6837180" y="3693064"/>
            <a:ext cx="0" cy="93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AD7FAE49-0B9B-4182-836D-19FCA430E105}"/>
              </a:ext>
            </a:extLst>
          </p:cNvPr>
          <p:cNvCxnSpPr/>
          <p:nvPr/>
        </p:nvCxnSpPr>
        <p:spPr>
          <a:xfrm>
            <a:off x="1580193" y="1258958"/>
            <a:ext cx="0" cy="75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53A0CD85-F86B-4D6C-BB1C-B744B5209633}"/>
              </a:ext>
            </a:extLst>
          </p:cNvPr>
          <p:cNvCxnSpPr/>
          <p:nvPr/>
        </p:nvCxnSpPr>
        <p:spPr>
          <a:xfrm>
            <a:off x="1725967" y="1335683"/>
            <a:ext cx="0" cy="72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0598235A-AF19-428F-81B9-BCEC9E54F767}"/>
              </a:ext>
            </a:extLst>
          </p:cNvPr>
          <p:cNvCxnSpPr/>
          <p:nvPr/>
        </p:nvCxnSpPr>
        <p:spPr>
          <a:xfrm>
            <a:off x="1580193" y="2009204"/>
            <a:ext cx="145774" cy="63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id="{F2DCB7A8-E854-42A6-B1C2-6D26F55CECF0}"/>
              </a:ext>
            </a:extLst>
          </p:cNvPr>
          <p:cNvCxnSpPr>
            <a:cxnSpLocks/>
          </p:cNvCxnSpPr>
          <p:nvPr/>
        </p:nvCxnSpPr>
        <p:spPr>
          <a:xfrm>
            <a:off x="2425584" y="1719990"/>
            <a:ext cx="0" cy="72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id="{7DFD2E60-3979-4EB8-9531-0CAB0E4EED13}"/>
              </a:ext>
            </a:extLst>
          </p:cNvPr>
          <p:cNvCxnSpPr>
            <a:cxnSpLocks/>
          </p:cNvCxnSpPr>
          <p:nvPr/>
        </p:nvCxnSpPr>
        <p:spPr>
          <a:xfrm>
            <a:off x="2571358" y="1797567"/>
            <a:ext cx="0" cy="717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6EDF1E45-053B-4ACB-B330-27359E63DA50}"/>
              </a:ext>
            </a:extLst>
          </p:cNvPr>
          <p:cNvCxnSpPr/>
          <p:nvPr/>
        </p:nvCxnSpPr>
        <p:spPr>
          <a:xfrm>
            <a:off x="2425584" y="2454529"/>
            <a:ext cx="145774" cy="63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E1D4BE81-D56A-4329-8D8A-D7009D4AC424}"/>
              </a:ext>
            </a:extLst>
          </p:cNvPr>
          <p:cNvCxnSpPr/>
          <p:nvPr/>
        </p:nvCxnSpPr>
        <p:spPr>
          <a:xfrm>
            <a:off x="2425587" y="1899459"/>
            <a:ext cx="14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4850F69B-CAD6-4E88-8F6E-979B817020A6}"/>
              </a:ext>
            </a:extLst>
          </p:cNvPr>
          <p:cNvCxnSpPr/>
          <p:nvPr/>
        </p:nvCxnSpPr>
        <p:spPr>
          <a:xfrm>
            <a:off x="1122798" y="965192"/>
            <a:ext cx="190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B4E126BB-1699-4359-987F-71C13BBB76BD}"/>
              </a:ext>
            </a:extLst>
          </p:cNvPr>
          <p:cNvCxnSpPr>
            <a:cxnSpLocks/>
          </p:cNvCxnSpPr>
          <p:nvPr/>
        </p:nvCxnSpPr>
        <p:spPr>
          <a:xfrm flipV="1">
            <a:off x="1563080" y="1898026"/>
            <a:ext cx="18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88FA8977-5530-40B9-87CC-36901CA1D1EA}"/>
              </a:ext>
            </a:extLst>
          </p:cNvPr>
          <p:cNvCxnSpPr/>
          <p:nvPr/>
        </p:nvCxnSpPr>
        <p:spPr>
          <a:xfrm>
            <a:off x="2752686" y="1915361"/>
            <a:ext cx="19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3E79D7F2-CE83-474B-98B0-B8AE55076E1F}"/>
              </a:ext>
            </a:extLst>
          </p:cNvPr>
          <p:cNvCxnSpPr>
            <a:cxnSpLocks/>
          </p:cNvCxnSpPr>
          <p:nvPr/>
        </p:nvCxnSpPr>
        <p:spPr>
          <a:xfrm>
            <a:off x="3017546" y="969663"/>
            <a:ext cx="1679983" cy="955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3748816A-6A87-46EA-A140-8A345FB7B1B6}"/>
              </a:ext>
            </a:extLst>
          </p:cNvPr>
          <p:cNvCxnSpPr>
            <a:cxnSpLocks/>
          </p:cNvCxnSpPr>
          <p:nvPr/>
        </p:nvCxnSpPr>
        <p:spPr>
          <a:xfrm>
            <a:off x="4115235" y="1927617"/>
            <a:ext cx="0" cy="6402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61">
            <a:extLst>
              <a:ext uri="{FF2B5EF4-FFF2-40B4-BE49-F238E27FC236}">
                <a16:creationId xmlns:a16="http://schemas.microsoft.com/office/drawing/2014/main" id="{FD80F21E-F19B-4A48-AC78-B6C4142B88C7}"/>
              </a:ext>
            </a:extLst>
          </p:cNvPr>
          <p:cNvCxnSpPr>
            <a:cxnSpLocks/>
          </p:cNvCxnSpPr>
          <p:nvPr/>
        </p:nvCxnSpPr>
        <p:spPr>
          <a:xfrm>
            <a:off x="4261009" y="1934241"/>
            <a:ext cx="0" cy="6176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93BD9C04-6E47-49F0-82DC-BB023D5E8E42}"/>
              </a:ext>
            </a:extLst>
          </p:cNvPr>
          <p:cNvCxnSpPr>
            <a:cxnSpLocks/>
          </p:cNvCxnSpPr>
          <p:nvPr/>
        </p:nvCxnSpPr>
        <p:spPr>
          <a:xfrm>
            <a:off x="4115235" y="2568299"/>
            <a:ext cx="1457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78">
            <a:extLst>
              <a:ext uri="{FF2B5EF4-FFF2-40B4-BE49-F238E27FC236}">
                <a16:creationId xmlns:a16="http://schemas.microsoft.com/office/drawing/2014/main" id="{1454C2CF-AF70-4E21-8CF0-F747C2A5C201}"/>
              </a:ext>
            </a:extLst>
          </p:cNvPr>
          <p:cNvCxnSpPr/>
          <p:nvPr/>
        </p:nvCxnSpPr>
        <p:spPr>
          <a:xfrm>
            <a:off x="2569587" y="1890331"/>
            <a:ext cx="2088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cto 83">
            <a:extLst>
              <a:ext uri="{FF2B5EF4-FFF2-40B4-BE49-F238E27FC236}">
                <a16:creationId xmlns:a16="http://schemas.microsoft.com/office/drawing/2014/main" id="{25B14A52-16DD-4777-9DD7-32CA8FACBB28}"/>
              </a:ext>
            </a:extLst>
          </p:cNvPr>
          <p:cNvCxnSpPr>
            <a:cxnSpLocks/>
          </p:cNvCxnSpPr>
          <p:nvPr/>
        </p:nvCxnSpPr>
        <p:spPr>
          <a:xfrm>
            <a:off x="6837180" y="4629064"/>
            <a:ext cx="1550666" cy="8849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85">
            <a:extLst>
              <a:ext uri="{FF2B5EF4-FFF2-40B4-BE49-F238E27FC236}">
                <a16:creationId xmlns:a16="http://schemas.microsoft.com/office/drawing/2014/main" id="{B6662547-5160-4D3C-83B0-CD102352F534}"/>
              </a:ext>
            </a:extLst>
          </p:cNvPr>
          <p:cNvCxnSpPr/>
          <p:nvPr/>
        </p:nvCxnSpPr>
        <p:spPr>
          <a:xfrm>
            <a:off x="2790779" y="2866989"/>
            <a:ext cx="0" cy="262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ector recto 87">
            <a:extLst>
              <a:ext uri="{FF2B5EF4-FFF2-40B4-BE49-F238E27FC236}">
                <a16:creationId xmlns:a16="http://schemas.microsoft.com/office/drawing/2014/main" id="{A9C1FD5A-9C26-40D5-B2B4-2CF60510DD47}"/>
              </a:ext>
            </a:extLst>
          </p:cNvPr>
          <p:cNvCxnSpPr/>
          <p:nvPr/>
        </p:nvCxnSpPr>
        <p:spPr>
          <a:xfrm>
            <a:off x="2723058" y="2866989"/>
            <a:ext cx="572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ector recto 89">
            <a:extLst>
              <a:ext uri="{FF2B5EF4-FFF2-40B4-BE49-F238E27FC236}">
                <a16:creationId xmlns:a16="http://schemas.microsoft.com/office/drawing/2014/main" id="{7B343A5C-15D9-4129-8E91-9C11BE027F61}"/>
              </a:ext>
            </a:extLst>
          </p:cNvPr>
          <p:cNvCxnSpPr/>
          <p:nvPr/>
        </p:nvCxnSpPr>
        <p:spPr>
          <a:xfrm>
            <a:off x="8447058" y="2788328"/>
            <a:ext cx="0" cy="786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ector recto 91">
            <a:extLst>
              <a:ext uri="{FF2B5EF4-FFF2-40B4-BE49-F238E27FC236}">
                <a16:creationId xmlns:a16="http://schemas.microsoft.com/office/drawing/2014/main" id="{0C7F00D3-F484-4D52-8C2D-3DCDE292F744}"/>
              </a:ext>
            </a:extLst>
          </p:cNvPr>
          <p:cNvCxnSpPr/>
          <p:nvPr/>
        </p:nvCxnSpPr>
        <p:spPr>
          <a:xfrm>
            <a:off x="6533314" y="2793175"/>
            <a:ext cx="0" cy="72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id="{D516B142-C9CE-4867-9290-44F19301A34E}"/>
              </a:ext>
            </a:extLst>
          </p:cNvPr>
          <p:cNvCxnSpPr/>
          <p:nvPr/>
        </p:nvCxnSpPr>
        <p:spPr>
          <a:xfrm>
            <a:off x="7096529" y="2799803"/>
            <a:ext cx="0" cy="72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ector recto 93">
            <a:extLst>
              <a:ext uri="{FF2B5EF4-FFF2-40B4-BE49-F238E27FC236}">
                <a16:creationId xmlns:a16="http://schemas.microsoft.com/office/drawing/2014/main" id="{D4084CFF-E021-42BD-97FC-DC866A031EE5}"/>
              </a:ext>
            </a:extLst>
          </p:cNvPr>
          <p:cNvCxnSpPr/>
          <p:nvPr/>
        </p:nvCxnSpPr>
        <p:spPr>
          <a:xfrm>
            <a:off x="8381988" y="2799803"/>
            <a:ext cx="0" cy="72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ector recto 94">
            <a:extLst>
              <a:ext uri="{FF2B5EF4-FFF2-40B4-BE49-F238E27FC236}">
                <a16:creationId xmlns:a16="http://schemas.microsoft.com/office/drawing/2014/main" id="{89090B5C-E216-48E9-9F7B-DAAABA240A0F}"/>
              </a:ext>
            </a:extLst>
          </p:cNvPr>
          <p:cNvCxnSpPr/>
          <p:nvPr/>
        </p:nvCxnSpPr>
        <p:spPr>
          <a:xfrm>
            <a:off x="2736562" y="2866063"/>
            <a:ext cx="7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ector recto 96">
            <a:extLst>
              <a:ext uri="{FF2B5EF4-FFF2-40B4-BE49-F238E27FC236}">
                <a16:creationId xmlns:a16="http://schemas.microsoft.com/office/drawing/2014/main" id="{66101B5F-44A8-48E8-A940-36D44142749B}"/>
              </a:ext>
            </a:extLst>
          </p:cNvPr>
          <p:cNvCxnSpPr/>
          <p:nvPr/>
        </p:nvCxnSpPr>
        <p:spPr>
          <a:xfrm>
            <a:off x="2716686" y="3641311"/>
            <a:ext cx="7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ector recto 97">
            <a:extLst>
              <a:ext uri="{FF2B5EF4-FFF2-40B4-BE49-F238E27FC236}">
                <a16:creationId xmlns:a16="http://schemas.microsoft.com/office/drawing/2014/main" id="{1BF5A5E8-59D1-4C70-9DD4-1412664BBF8A}"/>
              </a:ext>
            </a:extLst>
          </p:cNvPr>
          <p:cNvCxnSpPr/>
          <p:nvPr/>
        </p:nvCxnSpPr>
        <p:spPr>
          <a:xfrm>
            <a:off x="8447058" y="2804520"/>
            <a:ext cx="0" cy="270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ector recto 98">
            <a:extLst>
              <a:ext uri="{FF2B5EF4-FFF2-40B4-BE49-F238E27FC236}">
                <a16:creationId xmlns:a16="http://schemas.microsoft.com/office/drawing/2014/main" id="{0E25CBD3-F329-4ECC-8504-E128693F1A30}"/>
              </a:ext>
            </a:extLst>
          </p:cNvPr>
          <p:cNvCxnSpPr/>
          <p:nvPr/>
        </p:nvCxnSpPr>
        <p:spPr>
          <a:xfrm>
            <a:off x="8388625" y="2859439"/>
            <a:ext cx="7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ector recto 99">
            <a:extLst>
              <a:ext uri="{FF2B5EF4-FFF2-40B4-BE49-F238E27FC236}">
                <a16:creationId xmlns:a16="http://schemas.microsoft.com/office/drawing/2014/main" id="{6E38495C-72B9-460B-B55B-6A8FCFF083CD}"/>
              </a:ext>
            </a:extLst>
          </p:cNvPr>
          <p:cNvCxnSpPr/>
          <p:nvPr/>
        </p:nvCxnSpPr>
        <p:spPr>
          <a:xfrm>
            <a:off x="2729938" y="5483373"/>
            <a:ext cx="720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ector recto 102">
            <a:extLst>
              <a:ext uri="{FF2B5EF4-FFF2-40B4-BE49-F238E27FC236}">
                <a16:creationId xmlns:a16="http://schemas.microsoft.com/office/drawing/2014/main" id="{50DE1495-62C8-42DD-B151-6E246D44539B}"/>
              </a:ext>
            </a:extLst>
          </p:cNvPr>
          <p:cNvCxnSpPr/>
          <p:nvPr/>
        </p:nvCxnSpPr>
        <p:spPr>
          <a:xfrm>
            <a:off x="8368751" y="5503253"/>
            <a:ext cx="720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ector recto 103">
            <a:extLst>
              <a:ext uri="{FF2B5EF4-FFF2-40B4-BE49-F238E27FC236}">
                <a16:creationId xmlns:a16="http://schemas.microsoft.com/office/drawing/2014/main" id="{2869C750-42A3-4286-8A38-84C8C506E979}"/>
              </a:ext>
            </a:extLst>
          </p:cNvPr>
          <p:cNvCxnSpPr>
            <a:cxnSpLocks/>
          </p:cNvCxnSpPr>
          <p:nvPr/>
        </p:nvCxnSpPr>
        <p:spPr>
          <a:xfrm>
            <a:off x="1132599" y="1057609"/>
            <a:ext cx="1651814" cy="9597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recto 104">
            <a:extLst>
              <a:ext uri="{FF2B5EF4-FFF2-40B4-BE49-F238E27FC236}">
                <a16:creationId xmlns:a16="http://schemas.microsoft.com/office/drawing/2014/main" id="{9023EE5A-FCFC-4708-AB8F-C5CBFB49EEEC}"/>
              </a:ext>
            </a:extLst>
          </p:cNvPr>
          <p:cNvCxnSpPr/>
          <p:nvPr/>
        </p:nvCxnSpPr>
        <p:spPr>
          <a:xfrm>
            <a:off x="1126421" y="990883"/>
            <a:ext cx="0" cy="7200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ector recto 105">
            <a:extLst>
              <a:ext uri="{FF2B5EF4-FFF2-40B4-BE49-F238E27FC236}">
                <a16:creationId xmlns:a16="http://schemas.microsoft.com/office/drawing/2014/main" id="{E745CD8C-961C-4DF2-BC7E-735EE602120C}"/>
              </a:ext>
            </a:extLst>
          </p:cNvPr>
          <p:cNvCxnSpPr/>
          <p:nvPr/>
        </p:nvCxnSpPr>
        <p:spPr>
          <a:xfrm>
            <a:off x="2763065" y="1951666"/>
            <a:ext cx="0" cy="7200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ector recto 107">
            <a:extLst>
              <a:ext uri="{FF2B5EF4-FFF2-40B4-BE49-F238E27FC236}">
                <a16:creationId xmlns:a16="http://schemas.microsoft.com/office/drawing/2014/main" id="{D1C0A58E-6701-4321-9531-538B20AE0752}"/>
              </a:ext>
            </a:extLst>
          </p:cNvPr>
          <p:cNvCxnSpPr/>
          <p:nvPr/>
        </p:nvCxnSpPr>
        <p:spPr>
          <a:xfrm>
            <a:off x="2771161" y="2009204"/>
            <a:ext cx="190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ector recto 108">
            <a:extLst>
              <a:ext uri="{FF2B5EF4-FFF2-40B4-BE49-F238E27FC236}">
                <a16:creationId xmlns:a16="http://schemas.microsoft.com/office/drawing/2014/main" id="{63341139-56A4-454F-A27F-6C5FB1C4FD8E}"/>
              </a:ext>
            </a:extLst>
          </p:cNvPr>
          <p:cNvCxnSpPr/>
          <p:nvPr/>
        </p:nvCxnSpPr>
        <p:spPr>
          <a:xfrm>
            <a:off x="4678005" y="1945042"/>
            <a:ext cx="0" cy="7200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81D1568E-60EC-4735-BDD3-3990D18E01DD}"/>
              </a:ext>
            </a:extLst>
          </p:cNvPr>
          <p:cNvCxnSpPr>
            <a:cxnSpLocks/>
          </p:cNvCxnSpPr>
          <p:nvPr/>
        </p:nvCxnSpPr>
        <p:spPr>
          <a:xfrm>
            <a:off x="1119347" y="965192"/>
            <a:ext cx="1651814" cy="9597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ector recto 109">
            <a:extLst>
              <a:ext uri="{FF2B5EF4-FFF2-40B4-BE49-F238E27FC236}">
                <a16:creationId xmlns:a16="http://schemas.microsoft.com/office/drawing/2014/main" id="{3FC89485-D518-4713-A775-E32D838C1448}"/>
              </a:ext>
            </a:extLst>
          </p:cNvPr>
          <p:cNvCxnSpPr/>
          <p:nvPr/>
        </p:nvCxnSpPr>
        <p:spPr>
          <a:xfrm>
            <a:off x="1576996" y="1242671"/>
            <a:ext cx="0" cy="72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ector recto 110">
            <a:extLst>
              <a:ext uri="{FF2B5EF4-FFF2-40B4-BE49-F238E27FC236}">
                <a16:creationId xmlns:a16="http://schemas.microsoft.com/office/drawing/2014/main" id="{6EC67487-4493-4BDF-876A-BFCCFE409F67}"/>
              </a:ext>
            </a:extLst>
          </p:cNvPr>
          <p:cNvCxnSpPr/>
          <p:nvPr/>
        </p:nvCxnSpPr>
        <p:spPr>
          <a:xfrm>
            <a:off x="1729396" y="1328811"/>
            <a:ext cx="0" cy="72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111">
            <a:extLst>
              <a:ext uri="{FF2B5EF4-FFF2-40B4-BE49-F238E27FC236}">
                <a16:creationId xmlns:a16="http://schemas.microsoft.com/office/drawing/2014/main" id="{78732956-A7D7-4FAF-83A0-BD110C78BB6D}"/>
              </a:ext>
            </a:extLst>
          </p:cNvPr>
          <p:cNvCxnSpPr/>
          <p:nvPr/>
        </p:nvCxnSpPr>
        <p:spPr>
          <a:xfrm>
            <a:off x="2431760" y="1739624"/>
            <a:ext cx="0" cy="72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ector recto 112">
            <a:extLst>
              <a:ext uri="{FF2B5EF4-FFF2-40B4-BE49-F238E27FC236}">
                <a16:creationId xmlns:a16="http://schemas.microsoft.com/office/drawing/2014/main" id="{5B2DE598-B5E3-4841-9D1F-0E0D8157D006}"/>
              </a:ext>
            </a:extLst>
          </p:cNvPr>
          <p:cNvCxnSpPr/>
          <p:nvPr/>
        </p:nvCxnSpPr>
        <p:spPr>
          <a:xfrm>
            <a:off x="2577538" y="1832390"/>
            <a:ext cx="0" cy="72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113">
            <a:extLst>
              <a:ext uri="{FF2B5EF4-FFF2-40B4-BE49-F238E27FC236}">
                <a16:creationId xmlns:a16="http://schemas.microsoft.com/office/drawing/2014/main" id="{101F50B8-B3E1-45B3-94B7-B4C5670BA8BC}"/>
              </a:ext>
            </a:extLst>
          </p:cNvPr>
          <p:cNvCxnSpPr/>
          <p:nvPr/>
        </p:nvCxnSpPr>
        <p:spPr>
          <a:xfrm>
            <a:off x="4128040" y="1938412"/>
            <a:ext cx="0" cy="72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ector recto 114">
            <a:extLst>
              <a:ext uri="{FF2B5EF4-FFF2-40B4-BE49-F238E27FC236}">
                <a16:creationId xmlns:a16="http://schemas.microsoft.com/office/drawing/2014/main" id="{137C141F-85DF-4266-BE00-1D711AEED0BD}"/>
              </a:ext>
            </a:extLst>
          </p:cNvPr>
          <p:cNvCxnSpPr/>
          <p:nvPr/>
        </p:nvCxnSpPr>
        <p:spPr>
          <a:xfrm>
            <a:off x="4273813" y="1938412"/>
            <a:ext cx="0" cy="72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ector recto 116">
            <a:extLst>
              <a:ext uri="{FF2B5EF4-FFF2-40B4-BE49-F238E27FC236}">
                <a16:creationId xmlns:a16="http://schemas.microsoft.com/office/drawing/2014/main" id="{48640385-C16C-49D2-9F93-DD1BF3AC7CBE}"/>
              </a:ext>
            </a:extLst>
          </p:cNvPr>
          <p:cNvCxnSpPr/>
          <p:nvPr/>
        </p:nvCxnSpPr>
        <p:spPr>
          <a:xfrm>
            <a:off x="9210258" y="2093241"/>
            <a:ext cx="0" cy="34339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CuadroTexto 117">
            <a:extLst>
              <a:ext uri="{FF2B5EF4-FFF2-40B4-BE49-F238E27FC236}">
                <a16:creationId xmlns:a16="http://schemas.microsoft.com/office/drawing/2014/main" id="{C7A1A39F-BD89-4844-B36F-B2E57779533A}"/>
              </a:ext>
            </a:extLst>
          </p:cNvPr>
          <p:cNvSpPr txBox="1"/>
          <p:nvPr/>
        </p:nvSpPr>
        <p:spPr>
          <a:xfrm>
            <a:off x="8772936" y="3520789"/>
            <a:ext cx="90114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NI" sz="1400" dirty="0"/>
              <a:t>75 </a:t>
            </a:r>
            <a:r>
              <a:rPr lang="es-NI" sz="1400" dirty="0" err="1"/>
              <a:t>cms</a:t>
            </a:r>
            <a:endParaRPr lang="es-NI" sz="1400" dirty="0"/>
          </a:p>
        </p:txBody>
      </p:sp>
      <p:cxnSp>
        <p:nvCxnSpPr>
          <p:cNvPr id="120" name="Conector recto 119">
            <a:extLst>
              <a:ext uri="{FF2B5EF4-FFF2-40B4-BE49-F238E27FC236}">
                <a16:creationId xmlns:a16="http://schemas.microsoft.com/office/drawing/2014/main" id="{8D247057-3FB7-43D2-9B98-379ADC54E85C}"/>
              </a:ext>
            </a:extLst>
          </p:cNvPr>
          <p:cNvCxnSpPr/>
          <p:nvPr/>
        </p:nvCxnSpPr>
        <p:spPr>
          <a:xfrm>
            <a:off x="2736562" y="5764695"/>
            <a:ext cx="60363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CuadroTexto 120">
            <a:extLst>
              <a:ext uri="{FF2B5EF4-FFF2-40B4-BE49-F238E27FC236}">
                <a16:creationId xmlns:a16="http://schemas.microsoft.com/office/drawing/2014/main" id="{012F0119-2CA9-4CF8-BF79-E60FAEAFEDFF}"/>
              </a:ext>
            </a:extLst>
          </p:cNvPr>
          <p:cNvSpPr txBox="1"/>
          <p:nvPr/>
        </p:nvSpPr>
        <p:spPr>
          <a:xfrm>
            <a:off x="4886610" y="5610806"/>
            <a:ext cx="90114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NI" sz="1400" dirty="0"/>
              <a:t>120 </a:t>
            </a:r>
            <a:r>
              <a:rPr lang="es-NI" sz="1400" dirty="0" err="1"/>
              <a:t>cms</a:t>
            </a:r>
            <a:endParaRPr lang="es-NI" sz="1400" dirty="0"/>
          </a:p>
        </p:txBody>
      </p:sp>
      <p:sp>
        <p:nvSpPr>
          <p:cNvPr id="123" name="CuadroTexto 122">
            <a:extLst>
              <a:ext uri="{FF2B5EF4-FFF2-40B4-BE49-F238E27FC236}">
                <a16:creationId xmlns:a16="http://schemas.microsoft.com/office/drawing/2014/main" id="{1330E285-8352-480C-9752-8B10D8D3BCAC}"/>
              </a:ext>
            </a:extLst>
          </p:cNvPr>
          <p:cNvSpPr txBox="1"/>
          <p:nvPr/>
        </p:nvSpPr>
        <p:spPr>
          <a:xfrm>
            <a:off x="7327258" y="4205743"/>
            <a:ext cx="90114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NI" sz="1400" dirty="0"/>
              <a:t>35 </a:t>
            </a:r>
            <a:r>
              <a:rPr lang="es-NI" sz="1400" dirty="0" err="1"/>
              <a:t>cms</a:t>
            </a:r>
            <a:endParaRPr lang="es-NI" sz="1400" dirty="0"/>
          </a:p>
        </p:txBody>
      </p:sp>
      <p:sp>
        <p:nvSpPr>
          <p:cNvPr id="124" name="Abrir llave 123">
            <a:extLst>
              <a:ext uri="{FF2B5EF4-FFF2-40B4-BE49-F238E27FC236}">
                <a16:creationId xmlns:a16="http://schemas.microsoft.com/office/drawing/2014/main" id="{36F73507-2679-4292-9199-A1924B51885F}"/>
              </a:ext>
            </a:extLst>
          </p:cNvPr>
          <p:cNvSpPr/>
          <p:nvPr/>
        </p:nvSpPr>
        <p:spPr>
          <a:xfrm rot="16200000">
            <a:off x="7554088" y="3523934"/>
            <a:ext cx="259542" cy="121130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cxnSp>
        <p:nvCxnSpPr>
          <p:cNvPr id="125" name="Conector recto 124">
            <a:extLst>
              <a:ext uri="{FF2B5EF4-FFF2-40B4-BE49-F238E27FC236}">
                <a16:creationId xmlns:a16="http://schemas.microsoft.com/office/drawing/2014/main" id="{9FE518F9-5FEA-4185-BE36-64062553FE0F}"/>
              </a:ext>
            </a:extLst>
          </p:cNvPr>
          <p:cNvCxnSpPr>
            <a:cxnSpLocks/>
          </p:cNvCxnSpPr>
          <p:nvPr/>
        </p:nvCxnSpPr>
        <p:spPr>
          <a:xfrm>
            <a:off x="669494" y="4842268"/>
            <a:ext cx="1596627" cy="8999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CuadroTexto 125">
            <a:extLst>
              <a:ext uri="{FF2B5EF4-FFF2-40B4-BE49-F238E27FC236}">
                <a16:creationId xmlns:a16="http://schemas.microsoft.com/office/drawing/2014/main" id="{C652C1D4-B2AA-4A6B-B57A-BB8997585110}"/>
              </a:ext>
            </a:extLst>
          </p:cNvPr>
          <p:cNvSpPr txBox="1"/>
          <p:nvPr/>
        </p:nvSpPr>
        <p:spPr>
          <a:xfrm>
            <a:off x="929934" y="5071522"/>
            <a:ext cx="90114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NI" sz="1400" dirty="0"/>
              <a:t>50 </a:t>
            </a:r>
            <a:r>
              <a:rPr lang="es-NI" sz="1400" dirty="0" err="1"/>
              <a:t>cms</a:t>
            </a:r>
            <a:endParaRPr lang="es-NI" sz="1400" dirty="0"/>
          </a:p>
        </p:txBody>
      </p:sp>
      <p:sp>
        <p:nvSpPr>
          <p:cNvPr id="127" name="CuadroTexto 126">
            <a:extLst>
              <a:ext uri="{FF2B5EF4-FFF2-40B4-BE49-F238E27FC236}">
                <a16:creationId xmlns:a16="http://schemas.microsoft.com/office/drawing/2014/main" id="{88747993-C057-4F2B-BB71-64D54D847678}"/>
              </a:ext>
            </a:extLst>
          </p:cNvPr>
          <p:cNvSpPr txBox="1"/>
          <p:nvPr/>
        </p:nvSpPr>
        <p:spPr>
          <a:xfrm>
            <a:off x="5516317" y="4051854"/>
            <a:ext cx="76571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NI" sz="1400" dirty="0"/>
              <a:t>40 </a:t>
            </a:r>
            <a:r>
              <a:rPr lang="es-NI" sz="1400" dirty="0" err="1"/>
              <a:t>cms</a:t>
            </a:r>
            <a:endParaRPr lang="es-NI" sz="1400" dirty="0"/>
          </a:p>
        </p:txBody>
      </p:sp>
      <p:cxnSp>
        <p:nvCxnSpPr>
          <p:cNvPr id="130" name="Conector recto de flecha 129">
            <a:extLst>
              <a:ext uri="{FF2B5EF4-FFF2-40B4-BE49-F238E27FC236}">
                <a16:creationId xmlns:a16="http://schemas.microsoft.com/office/drawing/2014/main" id="{290E8E35-C330-4892-8D2C-A25842423880}"/>
              </a:ext>
            </a:extLst>
          </p:cNvPr>
          <p:cNvCxnSpPr/>
          <p:nvPr/>
        </p:nvCxnSpPr>
        <p:spPr>
          <a:xfrm flipV="1">
            <a:off x="6079507" y="3755605"/>
            <a:ext cx="646233" cy="3739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CuadroTexto 130">
            <a:extLst>
              <a:ext uri="{FF2B5EF4-FFF2-40B4-BE49-F238E27FC236}">
                <a16:creationId xmlns:a16="http://schemas.microsoft.com/office/drawing/2014/main" id="{DF81D4EE-6D37-433D-9E19-E28AAAB004E5}"/>
              </a:ext>
            </a:extLst>
          </p:cNvPr>
          <p:cNvSpPr txBox="1"/>
          <p:nvPr/>
        </p:nvSpPr>
        <p:spPr>
          <a:xfrm>
            <a:off x="5483071" y="3020879"/>
            <a:ext cx="76571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NI" sz="1400" dirty="0"/>
              <a:t>30 </a:t>
            </a:r>
            <a:r>
              <a:rPr lang="es-NI" sz="1400" dirty="0" err="1"/>
              <a:t>cms</a:t>
            </a:r>
            <a:endParaRPr lang="es-NI" sz="1400" dirty="0"/>
          </a:p>
        </p:txBody>
      </p:sp>
      <p:sp>
        <p:nvSpPr>
          <p:cNvPr id="132" name="Abrir llave 131">
            <a:extLst>
              <a:ext uri="{FF2B5EF4-FFF2-40B4-BE49-F238E27FC236}">
                <a16:creationId xmlns:a16="http://schemas.microsoft.com/office/drawing/2014/main" id="{A06385DF-A222-4A7D-B661-51B7330B144D}"/>
              </a:ext>
            </a:extLst>
          </p:cNvPr>
          <p:cNvSpPr/>
          <p:nvPr/>
        </p:nvSpPr>
        <p:spPr>
          <a:xfrm>
            <a:off x="6212027" y="2924811"/>
            <a:ext cx="202524" cy="540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AD24A9B8-8CA0-43B8-8F28-A541EF93A8CF}"/>
              </a:ext>
            </a:extLst>
          </p:cNvPr>
          <p:cNvSpPr txBox="1"/>
          <p:nvPr/>
        </p:nvSpPr>
        <p:spPr>
          <a:xfrm>
            <a:off x="3230730" y="2052244"/>
            <a:ext cx="76571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NI" sz="1400" dirty="0"/>
              <a:t>30 </a:t>
            </a:r>
            <a:r>
              <a:rPr lang="es-NI" sz="1400" dirty="0" err="1"/>
              <a:t>cms</a:t>
            </a:r>
            <a:endParaRPr lang="es-NI" sz="1400" dirty="0"/>
          </a:p>
        </p:txBody>
      </p:sp>
      <p:sp>
        <p:nvSpPr>
          <p:cNvPr id="134" name="CuadroTexto 133">
            <a:extLst>
              <a:ext uri="{FF2B5EF4-FFF2-40B4-BE49-F238E27FC236}">
                <a16:creationId xmlns:a16="http://schemas.microsoft.com/office/drawing/2014/main" id="{BF050B21-9D40-4675-93E3-3A0B7487E6B2}"/>
              </a:ext>
            </a:extLst>
          </p:cNvPr>
          <p:cNvSpPr txBox="1"/>
          <p:nvPr/>
        </p:nvSpPr>
        <p:spPr>
          <a:xfrm rot="1787187">
            <a:off x="1761207" y="1201854"/>
            <a:ext cx="90114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NI" sz="1400" dirty="0"/>
              <a:t>50 </a:t>
            </a:r>
            <a:r>
              <a:rPr lang="es-NI" sz="1400" dirty="0" err="1"/>
              <a:t>cms</a:t>
            </a:r>
            <a:endParaRPr lang="es-NI" sz="1400" dirty="0"/>
          </a:p>
        </p:txBody>
      </p:sp>
      <p:sp>
        <p:nvSpPr>
          <p:cNvPr id="135" name="CuadroTexto 134">
            <a:extLst>
              <a:ext uri="{FF2B5EF4-FFF2-40B4-BE49-F238E27FC236}">
                <a16:creationId xmlns:a16="http://schemas.microsoft.com/office/drawing/2014/main" id="{4A9B28E2-A128-4C76-8ABB-FB3D32C0895D}"/>
              </a:ext>
            </a:extLst>
          </p:cNvPr>
          <p:cNvSpPr txBox="1"/>
          <p:nvPr/>
        </p:nvSpPr>
        <p:spPr>
          <a:xfrm>
            <a:off x="151219" y="1238915"/>
            <a:ext cx="7293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1400" dirty="0"/>
              <a:t>22 </a:t>
            </a:r>
            <a:r>
              <a:rPr lang="es-NI" sz="1400" dirty="0" err="1"/>
              <a:t>cms</a:t>
            </a:r>
            <a:endParaRPr lang="es-NI" sz="1400" dirty="0"/>
          </a:p>
        </p:txBody>
      </p:sp>
      <p:sp>
        <p:nvSpPr>
          <p:cNvPr id="136" name="Abrir llave 135">
            <a:extLst>
              <a:ext uri="{FF2B5EF4-FFF2-40B4-BE49-F238E27FC236}">
                <a16:creationId xmlns:a16="http://schemas.microsoft.com/office/drawing/2014/main" id="{65966C4F-A301-450A-924A-FE38EB89D1A0}"/>
              </a:ext>
            </a:extLst>
          </p:cNvPr>
          <p:cNvSpPr/>
          <p:nvPr/>
        </p:nvSpPr>
        <p:spPr>
          <a:xfrm>
            <a:off x="837170" y="978445"/>
            <a:ext cx="207459" cy="87459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cxnSp>
        <p:nvCxnSpPr>
          <p:cNvPr id="138" name="Conector recto 137">
            <a:extLst>
              <a:ext uri="{FF2B5EF4-FFF2-40B4-BE49-F238E27FC236}">
                <a16:creationId xmlns:a16="http://schemas.microsoft.com/office/drawing/2014/main" id="{D1BB1EC7-1E11-4113-AA86-D2DE0C3FAF27}"/>
              </a:ext>
            </a:extLst>
          </p:cNvPr>
          <p:cNvCxnSpPr/>
          <p:nvPr/>
        </p:nvCxnSpPr>
        <p:spPr>
          <a:xfrm>
            <a:off x="3511826" y="2911559"/>
            <a:ext cx="0" cy="702141"/>
          </a:xfrm>
          <a:prstGeom prst="line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CuadroTexto 138">
            <a:extLst>
              <a:ext uri="{FF2B5EF4-FFF2-40B4-BE49-F238E27FC236}">
                <a16:creationId xmlns:a16="http://schemas.microsoft.com/office/drawing/2014/main" id="{3A20E7A8-89B3-49D1-8A93-448CC832FDBB}"/>
              </a:ext>
            </a:extLst>
          </p:cNvPr>
          <p:cNvSpPr txBox="1"/>
          <p:nvPr/>
        </p:nvSpPr>
        <p:spPr>
          <a:xfrm>
            <a:off x="3457010" y="3114559"/>
            <a:ext cx="7657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1400" dirty="0"/>
              <a:t>40 </a:t>
            </a:r>
            <a:r>
              <a:rPr lang="es-NI" sz="1400" dirty="0" err="1"/>
              <a:t>cms</a:t>
            </a:r>
            <a:endParaRPr lang="es-NI" sz="1400" dirty="0"/>
          </a:p>
        </p:txBody>
      </p:sp>
      <p:sp>
        <p:nvSpPr>
          <p:cNvPr id="140" name="CuadroTexto 139">
            <a:extLst>
              <a:ext uri="{FF2B5EF4-FFF2-40B4-BE49-F238E27FC236}">
                <a16:creationId xmlns:a16="http://schemas.microsoft.com/office/drawing/2014/main" id="{B5AE6A87-18C6-477B-9742-581ED3FE9882}"/>
              </a:ext>
            </a:extLst>
          </p:cNvPr>
          <p:cNvSpPr txBox="1"/>
          <p:nvPr/>
        </p:nvSpPr>
        <p:spPr>
          <a:xfrm>
            <a:off x="5025432" y="1240654"/>
            <a:ext cx="7293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1400" dirty="0"/>
              <a:t>2 </a:t>
            </a:r>
            <a:r>
              <a:rPr lang="es-NI" sz="1400" dirty="0" err="1"/>
              <a:t>cms</a:t>
            </a:r>
            <a:endParaRPr lang="es-NI" sz="1400" dirty="0"/>
          </a:p>
        </p:txBody>
      </p:sp>
      <p:sp>
        <p:nvSpPr>
          <p:cNvPr id="141" name="Abrir llave 140">
            <a:extLst>
              <a:ext uri="{FF2B5EF4-FFF2-40B4-BE49-F238E27FC236}">
                <a16:creationId xmlns:a16="http://schemas.microsoft.com/office/drawing/2014/main" id="{BE24596B-D008-4CA4-BC7B-01A82CBB9F92}"/>
              </a:ext>
            </a:extLst>
          </p:cNvPr>
          <p:cNvSpPr/>
          <p:nvPr/>
        </p:nvSpPr>
        <p:spPr>
          <a:xfrm flipH="1">
            <a:off x="4744282" y="1932031"/>
            <a:ext cx="106017" cy="108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cxnSp>
        <p:nvCxnSpPr>
          <p:cNvPr id="147" name="Conector recto de flecha 146">
            <a:extLst>
              <a:ext uri="{FF2B5EF4-FFF2-40B4-BE49-F238E27FC236}">
                <a16:creationId xmlns:a16="http://schemas.microsoft.com/office/drawing/2014/main" id="{77FD1A67-9BE7-4040-AD09-DFDA5177DBDD}"/>
              </a:ext>
            </a:extLst>
          </p:cNvPr>
          <p:cNvCxnSpPr>
            <a:stCxn id="140" idx="2"/>
            <a:endCxn id="141" idx="1"/>
          </p:cNvCxnSpPr>
          <p:nvPr/>
        </p:nvCxnSpPr>
        <p:spPr>
          <a:xfrm flipH="1">
            <a:off x="4850299" y="1548431"/>
            <a:ext cx="539792" cy="437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Abrir llave 147">
            <a:extLst>
              <a:ext uri="{FF2B5EF4-FFF2-40B4-BE49-F238E27FC236}">
                <a16:creationId xmlns:a16="http://schemas.microsoft.com/office/drawing/2014/main" id="{DF907FBE-1075-46B0-9572-0EB5F6218DE1}"/>
              </a:ext>
            </a:extLst>
          </p:cNvPr>
          <p:cNvSpPr/>
          <p:nvPr/>
        </p:nvSpPr>
        <p:spPr>
          <a:xfrm rot="16200000">
            <a:off x="2726919" y="5461875"/>
            <a:ext cx="88483" cy="2292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sp>
        <p:nvSpPr>
          <p:cNvPr id="150" name="CuadroTexto 149">
            <a:extLst>
              <a:ext uri="{FF2B5EF4-FFF2-40B4-BE49-F238E27FC236}">
                <a16:creationId xmlns:a16="http://schemas.microsoft.com/office/drawing/2014/main" id="{150B3C08-7D90-4FC7-807D-A29D216B926C}"/>
              </a:ext>
            </a:extLst>
          </p:cNvPr>
          <p:cNvSpPr txBox="1"/>
          <p:nvPr/>
        </p:nvSpPr>
        <p:spPr>
          <a:xfrm>
            <a:off x="3335780" y="5103837"/>
            <a:ext cx="7293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1400" dirty="0"/>
              <a:t>2 </a:t>
            </a:r>
            <a:r>
              <a:rPr lang="es-NI" sz="1400" dirty="0" err="1"/>
              <a:t>cms</a:t>
            </a:r>
            <a:endParaRPr lang="es-NI" sz="1400" dirty="0"/>
          </a:p>
        </p:txBody>
      </p:sp>
      <p:cxnSp>
        <p:nvCxnSpPr>
          <p:cNvPr id="154" name="Conector recto de flecha 153">
            <a:extLst>
              <a:ext uri="{FF2B5EF4-FFF2-40B4-BE49-F238E27FC236}">
                <a16:creationId xmlns:a16="http://schemas.microsoft.com/office/drawing/2014/main" id="{32A5A624-A50D-4A53-A3C6-A2990A3DCE7F}"/>
              </a:ext>
            </a:extLst>
          </p:cNvPr>
          <p:cNvCxnSpPr>
            <a:cxnSpLocks/>
            <a:stCxn id="150" idx="2"/>
          </p:cNvCxnSpPr>
          <p:nvPr/>
        </p:nvCxnSpPr>
        <p:spPr>
          <a:xfrm flipH="1">
            <a:off x="3035628" y="5411614"/>
            <a:ext cx="664811" cy="1439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5430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24</Words>
  <Application>Microsoft Office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Yesly Mora</dc:creator>
  <cp:lastModifiedBy>Yesly Mora</cp:lastModifiedBy>
  <cp:revision>16</cp:revision>
  <dcterms:created xsi:type="dcterms:W3CDTF">2018-04-13T02:18:33Z</dcterms:created>
  <dcterms:modified xsi:type="dcterms:W3CDTF">2018-04-19T02:53:16Z</dcterms:modified>
</cp:coreProperties>
</file>