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7" autoAdjust="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Database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Lecture #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err="1" smtClean="0"/>
              <a:t>Ubaid</a:t>
            </a:r>
            <a:r>
              <a:rPr lang="en-US" dirty="0" smtClean="0"/>
              <a:t> </a:t>
            </a:r>
            <a:r>
              <a:rPr lang="en-US" dirty="0" err="1" smtClean="0"/>
              <a:t>Ullah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1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DML - Data Manipulation </a:t>
            </a:r>
            <a:r>
              <a:rPr lang="en-US" dirty="0" smtClean="0"/>
              <a:t>Language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147518"/>
              </p:ext>
            </p:extLst>
          </p:nvPr>
        </p:nvGraphicFramePr>
        <p:xfrm>
          <a:off x="457200" y="1600200"/>
          <a:ext cx="82296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172200"/>
              </a:tblGrid>
              <a:tr h="68580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Command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Description</a:t>
                      </a:r>
                    </a:p>
                  </a:txBody>
                  <a:tcPr marL="47625" marR="47625" marT="47625" marB="47625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SELECT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Retrieves certain records from one or more tables</a:t>
                      </a:r>
                    </a:p>
                  </a:txBody>
                  <a:tcPr marL="47625" marR="47625" marT="47625" marB="47625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INSERT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Creates a record</a:t>
                      </a:r>
                    </a:p>
                  </a:txBody>
                  <a:tcPr marL="47625" marR="47625" marT="47625" marB="47625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UPDATE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Modifies records</a:t>
                      </a:r>
                    </a:p>
                  </a:txBody>
                  <a:tcPr marL="47625" marR="47625" marT="47625" marB="47625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DELETE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Deletes records</a:t>
                      </a: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896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DCL - Data Control </a:t>
            </a:r>
            <a:r>
              <a:rPr lang="en-US" dirty="0" smtClean="0"/>
              <a:t>Language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30106"/>
              </p:ext>
            </p:extLst>
          </p:nvPr>
        </p:nvGraphicFramePr>
        <p:xfrm>
          <a:off x="457200" y="1600200"/>
          <a:ext cx="82296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5562600"/>
              </a:tblGrid>
              <a:tr h="73660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Command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Description</a:t>
                      </a:r>
                    </a:p>
                  </a:txBody>
                  <a:tcPr marL="47625" marR="47625" marT="47625" marB="47625"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GRANT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Gives a privilege to user</a:t>
                      </a:r>
                    </a:p>
                  </a:txBody>
                  <a:tcPr marL="47625" marR="47625" marT="47625" marB="47625"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REVOKE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Takes back privileges granted from user</a:t>
                      </a: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311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table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in RDBMS is stored in database objects called </a:t>
            </a:r>
            <a:r>
              <a:rPr lang="en-US" b="1" dirty="0"/>
              <a:t>tables</a:t>
            </a:r>
            <a:r>
              <a:rPr lang="en-US" dirty="0" smtClean="0"/>
              <a:t>.</a:t>
            </a:r>
          </a:p>
          <a:p>
            <a:r>
              <a:rPr lang="en-US" dirty="0"/>
              <a:t>The table is a collection of related data entries and it </a:t>
            </a:r>
            <a:r>
              <a:rPr lang="en-US" dirty="0" smtClean="0"/>
              <a:t>consists </a:t>
            </a:r>
            <a:r>
              <a:rPr lang="en-US" dirty="0"/>
              <a:t>of columns and rows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table is the most common and simplest form of data storage in a relational database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793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field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table is broken up into smaller entities called fields</a:t>
            </a:r>
            <a:r>
              <a:rPr lang="en-US" dirty="0" smtClean="0"/>
              <a:t>.</a:t>
            </a:r>
          </a:p>
          <a:p>
            <a:r>
              <a:rPr lang="en-US" dirty="0"/>
              <a:t>The fields in the CUSTOMERS table consist of ID, NAME, AGE, ADDRESS and SALARY</a:t>
            </a:r>
            <a:r>
              <a:rPr lang="en-US" dirty="0" smtClean="0"/>
              <a:t>.</a:t>
            </a:r>
          </a:p>
          <a:p>
            <a:r>
              <a:rPr lang="en-US" dirty="0"/>
              <a:t>A field is a column in a table that is designed to maintain specific information about every record in the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96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record or row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record, also called a row of data, is each individual entry that exists in a </a:t>
            </a:r>
            <a:r>
              <a:rPr lang="en-US" dirty="0" smtClean="0"/>
              <a:t>table</a:t>
            </a:r>
          </a:p>
          <a:p>
            <a:r>
              <a:rPr lang="en-US" dirty="0"/>
              <a:t>A record is a horizontal entity in a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01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column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column is a vertical entity in a table that contains all information associated with a specific field in a table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column in the CUSTOMERS table is ADDRESS, which represents location description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59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NULL value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NULL value in a table is a value in a field that appears to be blank, which means a field with a NULL value is a field with no </a:t>
            </a:r>
            <a:r>
              <a:rPr lang="en-US" dirty="0" smtClean="0"/>
              <a:t>value</a:t>
            </a:r>
          </a:p>
          <a:p>
            <a:r>
              <a:rPr lang="en-US" dirty="0"/>
              <a:t>It is very important to understand that a NULL value is different than a zero value or a field that contains </a:t>
            </a:r>
            <a:r>
              <a:rPr lang="en-US" dirty="0" smtClean="0"/>
              <a:t>spaces</a:t>
            </a:r>
          </a:p>
          <a:p>
            <a:r>
              <a:rPr lang="en-US" dirty="0"/>
              <a:t>A field with a NULL value is one that has been left blank during record creation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428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SQL </a:t>
            </a:r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Constraints are the rules enforced on data columns on </a:t>
            </a:r>
            <a:r>
              <a:rPr lang="en-US" dirty="0" smtClean="0"/>
              <a:t>table</a:t>
            </a:r>
          </a:p>
          <a:p>
            <a:r>
              <a:rPr lang="en-US" dirty="0"/>
              <a:t>These are used to limit the type of data that can go into a </a:t>
            </a:r>
            <a:r>
              <a:rPr lang="en-US" dirty="0" smtClean="0"/>
              <a:t>table</a:t>
            </a:r>
          </a:p>
          <a:p>
            <a:r>
              <a:rPr lang="en-US" dirty="0"/>
              <a:t>This ensures the accuracy and reliability of the data in the </a:t>
            </a:r>
            <a:r>
              <a:rPr lang="en-US" dirty="0" smtClean="0"/>
              <a:t>database</a:t>
            </a:r>
          </a:p>
          <a:p>
            <a:r>
              <a:rPr lang="en-US" dirty="0"/>
              <a:t>Constraints could be column level or table </a:t>
            </a:r>
            <a:r>
              <a:rPr lang="en-US" dirty="0" smtClean="0"/>
              <a:t>level</a:t>
            </a:r>
          </a:p>
          <a:p>
            <a:r>
              <a:rPr lang="en-US" dirty="0"/>
              <a:t>Column level constraints are applied only to one column where as table level constraints are applied to the whole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47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Commonly </a:t>
            </a:r>
            <a:r>
              <a:rPr lang="en-US" dirty="0"/>
              <a:t>used </a:t>
            </a:r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NOT NULL Constraint: </a:t>
            </a:r>
            <a:r>
              <a:rPr lang="en-US" dirty="0"/>
              <a:t>Ensures that a column cannot have NULL value.</a:t>
            </a:r>
          </a:p>
          <a:p>
            <a:r>
              <a:rPr lang="en-US" b="1" dirty="0"/>
              <a:t>DEFAULT Constraint: </a:t>
            </a:r>
            <a:r>
              <a:rPr lang="en-US" dirty="0"/>
              <a:t>Provides a default value for a column when none is specified.</a:t>
            </a:r>
          </a:p>
          <a:p>
            <a:r>
              <a:rPr lang="en-US" b="1" dirty="0"/>
              <a:t>UNIQUE Constraint: </a:t>
            </a:r>
            <a:r>
              <a:rPr lang="en-US" dirty="0"/>
              <a:t>Ensures that all values in a column are different.</a:t>
            </a:r>
          </a:p>
          <a:p>
            <a:r>
              <a:rPr lang="en-US" b="1" dirty="0"/>
              <a:t>PRIMARY Key: </a:t>
            </a:r>
            <a:r>
              <a:rPr lang="en-US" dirty="0"/>
              <a:t>Uniquely identified each rows/records in a database table.</a:t>
            </a:r>
          </a:p>
          <a:p>
            <a:r>
              <a:rPr lang="en-US" b="1" dirty="0"/>
              <a:t>FOREIGN Key: </a:t>
            </a:r>
            <a:r>
              <a:rPr lang="en-US" dirty="0"/>
              <a:t>Uniquely identified a rows/records in any another database table.</a:t>
            </a:r>
          </a:p>
          <a:p>
            <a:r>
              <a:rPr lang="en-US" b="1" dirty="0"/>
              <a:t>CHECK Constraint: </a:t>
            </a:r>
            <a:r>
              <a:rPr lang="en-US" dirty="0"/>
              <a:t>The CHECK constraint ensures that all values in a column satisfy certain conditions.</a:t>
            </a:r>
          </a:p>
          <a:p>
            <a:r>
              <a:rPr lang="en-US" b="1" dirty="0"/>
              <a:t>INDEX: </a:t>
            </a:r>
            <a:r>
              <a:rPr lang="en-US" dirty="0"/>
              <a:t>Use to create and retrieve data from the database very quickly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1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Database Introduction</a:t>
            </a:r>
          </a:p>
          <a:p>
            <a:r>
              <a:rPr lang="en-US" dirty="0"/>
              <a:t>Database Management System</a:t>
            </a:r>
          </a:p>
          <a:p>
            <a:r>
              <a:rPr lang="en-US" dirty="0"/>
              <a:t>Popular RDBMS</a:t>
            </a:r>
          </a:p>
          <a:p>
            <a:r>
              <a:rPr lang="en-US" dirty="0"/>
              <a:t>What is SQL?</a:t>
            </a:r>
          </a:p>
          <a:p>
            <a:r>
              <a:rPr lang="en-US" dirty="0"/>
              <a:t>Why SQL?</a:t>
            </a:r>
          </a:p>
          <a:p>
            <a:r>
              <a:rPr lang="en-US" dirty="0"/>
              <a:t>SQL Commands (DML, DCL, DDL)</a:t>
            </a:r>
          </a:p>
          <a:p>
            <a:r>
              <a:rPr lang="en-US" dirty="0"/>
              <a:t>What is table?</a:t>
            </a:r>
          </a:p>
          <a:p>
            <a:r>
              <a:rPr lang="en-US" dirty="0"/>
              <a:t>What is field?</a:t>
            </a:r>
          </a:p>
          <a:p>
            <a:r>
              <a:rPr lang="en-US" dirty="0"/>
              <a:t>What is record or row?</a:t>
            </a:r>
          </a:p>
          <a:p>
            <a:r>
              <a:rPr lang="en-US" dirty="0"/>
              <a:t>What is column?</a:t>
            </a:r>
          </a:p>
          <a:p>
            <a:r>
              <a:rPr lang="en-US" dirty="0"/>
              <a:t>What is NULL value?</a:t>
            </a:r>
          </a:p>
          <a:p>
            <a:r>
              <a:rPr lang="en-US" dirty="0"/>
              <a:t>SQL Constraints</a:t>
            </a:r>
          </a:p>
          <a:p>
            <a:r>
              <a:rPr lang="en-US" dirty="0"/>
              <a:t>Commonly used </a:t>
            </a:r>
            <a:r>
              <a:rPr lang="en-US" dirty="0" smtClean="0"/>
              <a:t>Constraints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56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Database </a:t>
            </a:r>
            <a:r>
              <a:rPr lang="en-US" dirty="0" smtClean="0"/>
              <a:t>Introduction</a:t>
            </a:r>
          </a:p>
          <a:p>
            <a:r>
              <a:rPr lang="en-US" dirty="0"/>
              <a:t>Database Management </a:t>
            </a:r>
            <a:r>
              <a:rPr lang="en-US" dirty="0" smtClean="0"/>
              <a:t>System</a:t>
            </a:r>
          </a:p>
          <a:p>
            <a:r>
              <a:rPr lang="en-US" dirty="0"/>
              <a:t>Popular </a:t>
            </a:r>
            <a:r>
              <a:rPr lang="en-US" dirty="0" smtClean="0"/>
              <a:t>RDBMS</a:t>
            </a:r>
          </a:p>
          <a:p>
            <a:r>
              <a:rPr lang="en-US" dirty="0"/>
              <a:t>What is SQL</a:t>
            </a:r>
            <a:r>
              <a:rPr lang="en-US" dirty="0" smtClean="0"/>
              <a:t>?</a:t>
            </a:r>
          </a:p>
          <a:p>
            <a:r>
              <a:rPr lang="en-US" dirty="0"/>
              <a:t>Why SQL</a:t>
            </a:r>
            <a:r>
              <a:rPr lang="en-US" dirty="0" smtClean="0"/>
              <a:t>?</a:t>
            </a:r>
          </a:p>
          <a:p>
            <a:r>
              <a:rPr lang="en-US" dirty="0"/>
              <a:t>SQL </a:t>
            </a:r>
            <a:r>
              <a:rPr lang="en-US" dirty="0" smtClean="0"/>
              <a:t>Commands (DML, DCL, DDL)</a:t>
            </a:r>
          </a:p>
          <a:p>
            <a:r>
              <a:rPr lang="en-US" dirty="0"/>
              <a:t>What is table</a:t>
            </a:r>
            <a:r>
              <a:rPr lang="en-US" dirty="0" smtClean="0"/>
              <a:t>?</a:t>
            </a:r>
          </a:p>
          <a:p>
            <a:r>
              <a:rPr lang="en-US" dirty="0"/>
              <a:t>What is field</a:t>
            </a:r>
            <a:r>
              <a:rPr lang="en-US" dirty="0" smtClean="0"/>
              <a:t>?</a:t>
            </a:r>
          </a:p>
          <a:p>
            <a:r>
              <a:rPr lang="en-US" dirty="0"/>
              <a:t>What is record or row</a:t>
            </a:r>
            <a:r>
              <a:rPr lang="en-US" dirty="0" smtClean="0"/>
              <a:t>?</a:t>
            </a:r>
          </a:p>
          <a:p>
            <a:r>
              <a:rPr lang="en-US" dirty="0"/>
              <a:t>What is column</a:t>
            </a:r>
            <a:r>
              <a:rPr lang="en-US" dirty="0" smtClean="0"/>
              <a:t>?</a:t>
            </a:r>
          </a:p>
          <a:p>
            <a:r>
              <a:rPr lang="en-US" dirty="0"/>
              <a:t>What is NULL value</a:t>
            </a:r>
            <a:r>
              <a:rPr lang="en-US" dirty="0" smtClean="0"/>
              <a:t>?</a:t>
            </a:r>
          </a:p>
          <a:p>
            <a:r>
              <a:rPr lang="en-US" dirty="0"/>
              <a:t>SQL </a:t>
            </a:r>
            <a:r>
              <a:rPr lang="en-US" dirty="0" smtClean="0"/>
              <a:t>Constraints</a:t>
            </a:r>
          </a:p>
          <a:p>
            <a:r>
              <a:rPr lang="en-US" dirty="0"/>
              <a:t>Commonly used Constraints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838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database is a collection of data organized in a particular </a:t>
            </a:r>
            <a:r>
              <a:rPr lang="en-US" dirty="0" smtClean="0"/>
              <a:t>way.</a:t>
            </a:r>
          </a:p>
          <a:p>
            <a:r>
              <a:rPr lang="en-US" dirty="0"/>
              <a:t>A database is stored as a file or a set of files on magnetic disk or tape, optical disk, or some other secondary storage </a:t>
            </a:r>
            <a:r>
              <a:rPr lang="en-US" dirty="0" smtClean="0"/>
              <a:t>device</a:t>
            </a:r>
          </a:p>
          <a:p>
            <a:r>
              <a:rPr lang="en-US" dirty="0"/>
              <a:t>A relational database uses the concept of linked two-dimensional tables which comprise of rows and columns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383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Database Management System (DBMS)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 </a:t>
            </a:r>
            <a:r>
              <a:rPr lang="en-US" i="1" dirty="0"/>
              <a:t>Database Management System</a:t>
            </a:r>
            <a:r>
              <a:rPr lang="en-US" dirty="0"/>
              <a:t> (DBMS), is a software program that enables the creation and management of </a:t>
            </a:r>
            <a:r>
              <a:rPr lang="en-US" dirty="0" smtClean="0"/>
              <a:t>databases.</a:t>
            </a:r>
          </a:p>
          <a:p>
            <a:r>
              <a:rPr lang="en-US" dirty="0" smtClean="0"/>
              <a:t>Most </a:t>
            </a:r>
            <a:r>
              <a:rPr lang="en-US" dirty="0"/>
              <a:t>of today's database systems are referred to as a </a:t>
            </a:r>
            <a:r>
              <a:rPr lang="en-US" i="1" dirty="0"/>
              <a:t>Relational Database Management System (RDBMS)</a:t>
            </a:r>
            <a:r>
              <a:rPr lang="en-US" dirty="0"/>
              <a:t>, because of their ability to store related data across multiple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RDBMS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of the more popular relational database management systems include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Microsoft Access</a:t>
            </a:r>
          </a:p>
          <a:p>
            <a:pPr lvl="1"/>
            <a:r>
              <a:rPr lang="en-US" dirty="0" err="1"/>
              <a:t>Filemaker</a:t>
            </a:r>
            <a:endParaRPr lang="en-US" dirty="0"/>
          </a:p>
          <a:p>
            <a:pPr lvl="1"/>
            <a:r>
              <a:rPr lang="en-US" dirty="0"/>
              <a:t>Microsoft SQL Server</a:t>
            </a:r>
          </a:p>
          <a:p>
            <a:pPr lvl="1"/>
            <a:r>
              <a:rPr lang="en-US" dirty="0"/>
              <a:t>MySQL</a:t>
            </a:r>
          </a:p>
          <a:p>
            <a:pPr lvl="1"/>
            <a:r>
              <a:rPr lang="en-US" dirty="0"/>
              <a:t>Oracle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38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SQL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SQL is Structured Query Language, which is a computer language for storing, manipulating and retrieving data stored in relational database</a:t>
            </a:r>
            <a:r>
              <a:rPr lang="en-US" dirty="0" smtClean="0"/>
              <a:t>.</a:t>
            </a:r>
          </a:p>
          <a:p>
            <a:r>
              <a:rPr lang="en-US" dirty="0"/>
              <a:t>SQL is an ANSI (American National Standards Institute) </a:t>
            </a:r>
            <a:r>
              <a:rPr lang="en-US" dirty="0" smtClean="0"/>
              <a:t>standard.</a:t>
            </a:r>
          </a:p>
          <a:p>
            <a:r>
              <a:rPr lang="en-US" dirty="0"/>
              <a:t>All relational database management systems like MySQL, MS Access, Oracle, Sybase, Informix, </a:t>
            </a:r>
            <a:r>
              <a:rPr lang="en-US" dirty="0" err="1"/>
              <a:t>postgres</a:t>
            </a:r>
            <a:r>
              <a:rPr lang="en-US" dirty="0"/>
              <a:t> and SQL Server use SQL as standard database language.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988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SQL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Allows users to access data in relational database management systems.</a:t>
            </a:r>
          </a:p>
          <a:p>
            <a:r>
              <a:rPr lang="en-US" dirty="0"/>
              <a:t>Allows users to describe the data.</a:t>
            </a:r>
          </a:p>
          <a:p>
            <a:r>
              <a:rPr lang="en-US" dirty="0"/>
              <a:t>Allows users to define the data in database and manipulate that data.</a:t>
            </a:r>
          </a:p>
          <a:p>
            <a:r>
              <a:rPr lang="en-US" dirty="0"/>
              <a:t>Allows to embed within other languages using SQL modules, libraries &amp; pre-compilers.</a:t>
            </a:r>
          </a:p>
          <a:p>
            <a:r>
              <a:rPr lang="en-US" dirty="0"/>
              <a:t>Allows users to create and drop databases and tables.</a:t>
            </a:r>
          </a:p>
          <a:p>
            <a:r>
              <a:rPr lang="en-US" dirty="0"/>
              <a:t>Allows users to create view, stored procedure, functions in a database.</a:t>
            </a:r>
          </a:p>
          <a:p>
            <a:r>
              <a:rPr lang="en-US" dirty="0"/>
              <a:t>Allows users to set permissions on tables, procedures, and </a:t>
            </a:r>
            <a:r>
              <a:rPr lang="en-US" dirty="0" smtClean="0"/>
              <a:t>views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28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SQL </a:t>
            </a:r>
            <a:r>
              <a:rPr lang="en-US" dirty="0" smtClean="0"/>
              <a:t>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standard SQL commands to interact with relational databases are CREATE, SELECT, INSERT, UPDATE, DELETE and DROP</a:t>
            </a:r>
            <a:r>
              <a:rPr lang="en-US" dirty="0" smtClean="0"/>
              <a:t>.</a:t>
            </a:r>
          </a:p>
          <a:p>
            <a:r>
              <a:rPr lang="en-US" dirty="0"/>
              <a:t>These commands can be classified into groups based on their nature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DDL - Data Definition Language</a:t>
            </a:r>
          </a:p>
          <a:p>
            <a:pPr lvl="1"/>
            <a:r>
              <a:rPr lang="en-US" dirty="0"/>
              <a:t>DML - Data Manipulation Language</a:t>
            </a:r>
          </a:p>
          <a:p>
            <a:pPr lvl="1"/>
            <a:r>
              <a:rPr lang="en-US" dirty="0"/>
              <a:t>DCL - Data Control </a:t>
            </a:r>
            <a:r>
              <a:rPr lang="en-US" dirty="0" smtClean="0"/>
              <a:t>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711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DDL - Data Definition </a:t>
            </a:r>
            <a:r>
              <a:rPr lang="en-US" dirty="0" smtClean="0"/>
              <a:t>Language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491624"/>
              </p:ext>
            </p:extLst>
          </p:nvPr>
        </p:nvGraphicFramePr>
        <p:xfrm>
          <a:off x="457200" y="1828800"/>
          <a:ext cx="8229600" cy="3429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86400"/>
              </a:tblGrid>
              <a:tr h="552271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Command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Description</a:t>
                      </a:r>
                    </a:p>
                  </a:txBody>
                  <a:tcPr marL="47625" marR="47625" marT="47625" marB="47625"/>
                </a:tc>
              </a:tr>
              <a:tr h="95891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CREATE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Creates a new table, a view of a table, or other object in database</a:t>
                      </a:r>
                    </a:p>
                  </a:txBody>
                  <a:tcPr marL="47625" marR="47625" marT="47625" marB="47625"/>
                </a:tc>
              </a:tr>
              <a:tr h="95891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ALTER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Modifies an existing database object, such as a table.</a:t>
                      </a:r>
                    </a:p>
                  </a:txBody>
                  <a:tcPr marL="47625" marR="47625" marT="47625" marB="47625"/>
                </a:tc>
              </a:tr>
              <a:tr h="95891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DROP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Deletes an entire table, a view of a table or other object in the database.</a:t>
                      </a: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550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842</Words>
  <Application>Microsoft Office PowerPoint</Application>
  <PresentationFormat>On-screen Show (4:3)</PresentationFormat>
  <Paragraphs>122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Database Lecture # 1</vt:lpstr>
      <vt:lpstr>Today Topics</vt:lpstr>
      <vt:lpstr>Database Introduction</vt:lpstr>
      <vt:lpstr>Database Management System (DBMS)</vt:lpstr>
      <vt:lpstr>Popular RDBMS</vt:lpstr>
      <vt:lpstr>What is SQL?</vt:lpstr>
      <vt:lpstr>Why SQL?</vt:lpstr>
      <vt:lpstr>SQL Commands</vt:lpstr>
      <vt:lpstr>DDL - Data Definition Language</vt:lpstr>
      <vt:lpstr>DML - Data Manipulation Language</vt:lpstr>
      <vt:lpstr>DCL - Data Control Language</vt:lpstr>
      <vt:lpstr>What is table?</vt:lpstr>
      <vt:lpstr>What is field?</vt:lpstr>
      <vt:lpstr>What is record or row?</vt:lpstr>
      <vt:lpstr>What is column?</vt:lpstr>
      <vt:lpstr>What is NULL value?</vt:lpstr>
      <vt:lpstr>SQL Constraints</vt:lpstr>
      <vt:lpstr>Commonly used Constraints</vt:lpstr>
      <vt:lpstr>Review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Co ncepts</dc:title>
  <dc:creator>ubaid ullah</dc:creator>
  <cp:lastModifiedBy>ubaid ullah</cp:lastModifiedBy>
  <cp:revision>65</cp:revision>
  <dcterms:created xsi:type="dcterms:W3CDTF">2006-08-16T00:00:00Z</dcterms:created>
  <dcterms:modified xsi:type="dcterms:W3CDTF">2015-03-03T17:52:06Z</dcterms:modified>
</cp:coreProperties>
</file>