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791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166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448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299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004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993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224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429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769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122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219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42C9-30EA-4B6F-B1C0-A7CB074517ED}" type="datetimeFigureOut">
              <a:rPr lang="pt-PT" smtClean="0"/>
              <a:t>24/06/2026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B5AF9-D4FC-4261-91A0-71703A888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170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9127"/>
            <a:ext cx="10287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3568" y="404664"/>
            <a:ext cx="5904656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</a:rPr>
              <a:t>Olá! Queres ajudar a limpar o planeta terra?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95736" y="5301208"/>
            <a:ext cx="288032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7200" dirty="0" smtClean="0">
                <a:solidFill>
                  <a:schemeClr val="bg1"/>
                </a:solidFill>
                <a:hlinkClick r:id="rId3" action="ppaction://hlinksldjump"/>
              </a:rPr>
              <a:t>Sim</a:t>
            </a:r>
            <a:endParaRPr lang="pt-PT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0287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15616" y="476672"/>
            <a:ext cx="590465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Primeiro temos que colocar todo o lixo destes ecopontos</a:t>
            </a:r>
            <a:r>
              <a:rPr lang="pt-PT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33061" y="3411957"/>
            <a:ext cx="7272808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bg1"/>
                </a:solidFill>
              </a:rPr>
              <a:t>Se não sabes o que são estes três ecopontos, bom não faz mal mas nós vamos te explicar porque servem?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08520" y="5085184"/>
            <a:ext cx="122413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</a:rPr>
              <a:t>São: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63688" y="5157192"/>
            <a:ext cx="396044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O azul serve para meter o papel, cartão, jornais e revistas.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1835696" y="5949280"/>
            <a:ext cx="43204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O amarelo serve para meter embalagens de plástico e metal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12160" y="5160032"/>
            <a:ext cx="295232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E o verde serve para meter as embalagens de vidro.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5576" y="1700808"/>
            <a:ext cx="684076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bg1"/>
                </a:solidFill>
              </a:rPr>
              <a:t>Lembra-te Reciclar, Reutilizar e Reduzir!</a:t>
            </a:r>
            <a:endParaRPr lang="pt-P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8" y="0"/>
            <a:ext cx="10290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16632"/>
            <a:ext cx="6624736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bg1"/>
                </a:solidFill>
              </a:rPr>
              <a:t>Bom agora já sabes porque servem estes ecopontos!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5616" y="3645024"/>
            <a:ext cx="5832648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bg1"/>
                </a:solidFill>
              </a:rPr>
              <a:t>Espera não vais embora! Temos um jogo que tu vais gostar?</a:t>
            </a:r>
          </a:p>
          <a:p>
            <a:pPr algn="ctr"/>
            <a:r>
              <a:rPr lang="pt-PT" sz="2800" dirty="0" smtClean="0">
                <a:solidFill>
                  <a:schemeClr val="bg1"/>
                </a:solidFill>
              </a:rPr>
              <a:t>Aceitas??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5616" y="5373216"/>
            <a:ext cx="5976664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bg1"/>
                </a:solidFill>
              </a:rPr>
              <a:t>Queres jogar? </a:t>
            </a:r>
            <a:r>
              <a:rPr lang="pt-PT" sz="4400" dirty="0" smtClean="0">
                <a:solidFill>
                  <a:schemeClr val="bg1"/>
                </a:solidFill>
                <a:hlinkClick r:id="rId3" action="ppaction://hlinksldjump"/>
              </a:rPr>
              <a:t>Sim!</a:t>
            </a:r>
            <a:endParaRPr lang="pt-P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290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620688"/>
            <a:ext cx="583264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O jogo é o seguinte: tens que pegar o lixo do chão e colocar dentro destes três ecopontos. Vamos pegar o lixo no chão e salvar o nosso planeta terra.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43" y="5586183"/>
            <a:ext cx="1967880" cy="9562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4" y="4504710"/>
            <a:ext cx="1524000" cy="200406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-108520" y="2852936"/>
            <a:ext cx="367240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bg1"/>
                </a:solidFill>
              </a:rPr>
              <a:t>Muito Bem!</a:t>
            </a:r>
            <a:endParaRPr lang="pt-PT" sz="44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67736"/>
            <a:ext cx="2278008" cy="227800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635896" y="2852936"/>
            <a:ext cx="288032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bg1"/>
                </a:solidFill>
              </a:rPr>
              <a:t>Muito BEM!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516216" y="2852936"/>
            <a:ext cx="309634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</a:rPr>
              <a:t>MUITO BEM!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1916832"/>
            <a:ext cx="648072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bg1"/>
                </a:solidFill>
              </a:rPr>
              <a:t>Muito parabens! Conseguisente colocar todos os objectos nos ecopontos! 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19672" y="4504710"/>
            <a:ext cx="496855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bg1"/>
                </a:solidFill>
              </a:rPr>
              <a:t>Queres jogar outra vez?</a:t>
            </a:r>
          </a:p>
          <a:p>
            <a:pPr algn="ctr"/>
            <a:r>
              <a:rPr lang="pt-PT" sz="3600" dirty="0" smtClean="0">
                <a:solidFill>
                  <a:schemeClr val="bg1"/>
                </a:solidFill>
                <a:hlinkClick r:id="" action="ppaction://hlinkshowjump?jump=previousslide"/>
              </a:rPr>
              <a:t>Sim</a:t>
            </a:r>
            <a:endParaRPr lang="pt-PT" sz="3600" dirty="0">
              <a:solidFill>
                <a:schemeClr val="bg1"/>
              </a:solidFill>
            </a:endParaRPr>
          </a:p>
        </p:txBody>
      </p:sp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C 0.00452 -0.00417 0.00591 -0.00949 0.01025 -0.01366 C 0.01303 -0.0206 0.01615 -0.02755 0.01945 -0.03403 C 0.02153 -0.04444 0.0257 -0.05324 0.02969 -0.0625 C 0.03125 -0.0662 0.03473 -0.07338 0.03473 -0.07338 C 0.03612 -0.08055 0.03837 -0.08727 0.04098 -0.09375 C 0.04237 -0.10255 0.04653 -0.1088 0.04914 -0.1169 C 0.05365 -0.13148 0.05973 -0.14491 0.06441 -0.15926 C 0.06563 -0.16273 0.06598 -0.16667 0.06737 -0.17014 C 0.06806 -0.17199 0.06875 -0.17361 0.06945 -0.17546 C 0.07101 -0.18356 0.07379 -0.18843 0.07657 -0.19583 C 0.07917 -0.20278 0.07882 -0.21065 0.08178 -0.21759 C 0.08507 -0.22546 0.08976 -0.23495 0.09184 -0.24352 C 0.0948 -0.25532 0.09636 -0.26551 0.10105 -0.27616 C 0.10191 -0.2831 0.10226 -0.2868 0.10521 -0.29259 C 0.1066 -0.30023 0.10973 -0.31157 0.11233 -0.31829 C 0.11372 -0.32546 0.11615 -0.33194 0.11841 -0.33866 C 0.11945 -0.34167 0.11945 -0.34537 0.12049 -0.34838 C 0.12466 -0.36065 0.12917 -0.37292 0.13368 -0.38495 C 0.13664 -0.39305 0.1375 -0.40093 0.13889 -0.40949 C 0.14011 -0.4162 0.14445 -0.42708 0.14705 -0.43403 C 0.14809 -0.44352 0.15105 -0.45301 0.15105 -0.4625 " pathEditMode="relative" ptsTypes="f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C 0.00956 -0.02037 0.01216 -0.04375 0.01945 -0.06528 C 0.02327 -0.07639 0.02848 -0.08704 0.03265 -0.09792 C 0.03543 -0.10533 0.03699 -0.11366 0.03977 -0.12107 C 0.04306 -0.12963 0.04775 -0.13704 0.05105 -0.14561 C 0.05713 -0.16181 0.06129 -0.17963 0.06737 -0.19584 C 0.06893 -0.20024 0.07188 -0.20371 0.07345 -0.20811 C 0.08334 -0.23449 0.08977 -0.26274 0.10313 -0.28704 C 0.10661 -0.3 0.11251 -0.31227 0.11529 -0.32524 C 0.11702 -0.33334 0.11876 -0.34098 0.12154 -0.34838 C 0.12362 -0.36389 0.13091 -0.37709 0.13473 -0.3919 C 0.1389 -0.40787 0.14306 -0.42338 0.14688 -0.43936 C 0.14984 -0.45186 0.15418 -0.46297 0.15418 -0.47616 " pathEditMode="relative" ptsTypes="ffffffffffff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C 0.00799 -0.01621 0.01302 -0.03959 0.0165 -0.05857 C 0.02414 -0.09977 0.03073 -0.1419 0.03993 -0.18241 C 0.04115 -0.19792 0.04462 -0.21227 0.04705 -0.22732 C 0.05157 -0.25463 0.05209 -0.28241 0.0592 -0.30903 C 0.06129 -0.32871 0.06702 -0.34792 0.07257 -0.36621 C 0.07552 -0.3757 0.08282 -0.38959 0.08282 -0.4 C 0.08282 -0.40811 0.08282 -0.41644 0.08282 -0.42454 " pathEditMode="relative" ptsTypes="fffffff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8" grpId="1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175</Words>
  <Application>Microsoft Office PowerPoint</Application>
  <PresentationFormat>Apresentação na tela (4:3)</PresentationFormat>
  <Paragraphs>20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James</dc:creator>
  <cp:lastModifiedBy>James</cp:lastModifiedBy>
  <cp:revision>16</cp:revision>
  <dcterms:created xsi:type="dcterms:W3CDTF">2026-06-24T15:29:54Z</dcterms:created>
  <dcterms:modified xsi:type="dcterms:W3CDTF">2026-06-24T16:00:46Z</dcterms:modified>
</cp:coreProperties>
</file>