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19D3-D124-44F1-9C94-2BC9EDF3BF71}" type="datetimeFigureOut">
              <a:rPr lang="th-TH" smtClean="0"/>
              <a:t>24/08/57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D4F1-B583-4D72-8154-049160784A1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19D3-D124-44F1-9C94-2BC9EDF3BF71}" type="datetimeFigureOut">
              <a:rPr lang="th-TH" smtClean="0"/>
              <a:t>24/08/57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D4F1-B583-4D72-8154-049160784A1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19D3-D124-44F1-9C94-2BC9EDF3BF71}" type="datetimeFigureOut">
              <a:rPr lang="th-TH" smtClean="0"/>
              <a:t>24/08/57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D4F1-B583-4D72-8154-049160784A1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19D3-D124-44F1-9C94-2BC9EDF3BF71}" type="datetimeFigureOut">
              <a:rPr lang="th-TH" smtClean="0"/>
              <a:t>24/08/57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D4F1-B583-4D72-8154-049160784A1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19D3-D124-44F1-9C94-2BC9EDF3BF71}" type="datetimeFigureOut">
              <a:rPr lang="th-TH" smtClean="0"/>
              <a:t>24/08/57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D4F1-B583-4D72-8154-049160784A1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19D3-D124-44F1-9C94-2BC9EDF3BF71}" type="datetimeFigureOut">
              <a:rPr lang="th-TH" smtClean="0"/>
              <a:t>24/08/57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D4F1-B583-4D72-8154-049160784A1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19D3-D124-44F1-9C94-2BC9EDF3BF71}" type="datetimeFigureOut">
              <a:rPr lang="th-TH" smtClean="0"/>
              <a:t>24/08/57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D4F1-B583-4D72-8154-049160784A1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19D3-D124-44F1-9C94-2BC9EDF3BF71}" type="datetimeFigureOut">
              <a:rPr lang="th-TH" smtClean="0"/>
              <a:t>24/08/57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D4F1-B583-4D72-8154-049160784A1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19D3-D124-44F1-9C94-2BC9EDF3BF71}" type="datetimeFigureOut">
              <a:rPr lang="th-TH" smtClean="0"/>
              <a:t>24/08/57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D4F1-B583-4D72-8154-049160784A1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19D3-D124-44F1-9C94-2BC9EDF3BF71}" type="datetimeFigureOut">
              <a:rPr lang="th-TH" smtClean="0"/>
              <a:t>24/08/57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D4F1-B583-4D72-8154-049160784A1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19D3-D124-44F1-9C94-2BC9EDF3BF71}" type="datetimeFigureOut">
              <a:rPr lang="th-TH" smtClean="0"/>
              <a:t>24/08/57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5D4F1-B583-4D72-8154-049160784A1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19D3-D124-44F1-9C94-2BC9EDF3BF71}" type="datetimeFigureOut">
              <a:rPr lang="th-TH" smtClean="0"/>
              <a:t>24/08/57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5D4F1-B583-4D72-8154-049160784A10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09600" y="2057400"/>
            <a:ext cx="7772400" cy="2365375"/>
          </a:xfrm>
        </p:spPr>
        <p:txBody>
          <a:bodyPr>
            <a:noAutofit/>
          </a:bodyPr>
          <a:lstStyle/>
          <a:p>
            <a:pPr lvl="0" algn="l"/>
            <a:r>
              <a:rPr lang="th-TH" sz="2800" dirty="0" smtClean="0">
                <a:latin typeface="Tahoma" pitchFamily="34" charset="0"/>
                <a:cs typeface="Tahoma" pitchFamily="34" charset="0"/>
              </a:rPr>
              <a:t/>
            </a:r>
            <a:br>
              <a:rPr lang="th-TH" sz="2800" dirty="0" smtClean="0">
                <a:latin typeface="Tahoma" pitchFamily="34" charset="0"/>
                <a:cs typeface="Tahoma" pitchFamily="34" charset="0"/>
              </a:rPr>
            </a:br>
            <a:r>
              <a:rPr lang="th-TH" sz="2800" dirty="0" smtClean="0">
                <a:latin typeface="Tahoma" pitchFamily="34" charset="0"/>
                <a:cs typeface="Tahoma" pitchFamily="34" charset="0"/>
              </a:rPr>
              <a:t>- ช่วย</a:t>
            </a:r>
            <a:r>
              <a:rPr lang="th-TH" sz="2800" dirty="0">
                <a:latin typeface="Tahoma" pitchFamily="34" charset="0"/>
                <a:cs typeface="Tahoma" pitchFamily="34" charset="0"/>
              </a:rPr>
              <a:t>กำจัด และ</a:t>
            </a:r>
            <a:r>
              <a:rPr lang="th-TH" sz="2800" dirty="0" smtClean="0">
                <a:latin typeface="Tahoma" pitchFamily="34" charset="0"/>
                <a:cs typeface="Tahoma" pitchFamily="34" charset="0"/>
              </a:rPr>
              <a:t>ลดข้อบกพร่องที่</a:t>
            </a:r>
            <a:r>
              <a:rPr lang="th-TH" sz="2800" dirty="0">
                <a:latin typeface="Tahoma" pitchFamily="34" charset="0"/>
                <a:cs typeface="Tahoma" pitchFamily="34" charset="0"/>
              </a:rPr>
              <a:t>จะก่อให้เกิดปัญหาลงให้มากที่สุดที่จำทำได้ (ตามเวลาที่มี</a:t>
            </a:r>
            <a:r>
              <a:rPr lang="th-TH" sz="2800" dirty="0" smtClean="0">
                <a:latin typeface="Tahoma" pitchFamily="34" charset="0"/>
                <a:cs typeface="Tahoma" pitchFamily="34" charset="0"/>
              </a:rPr>
              <a:t>)</a:t>
            </a:r>
            <a:br>
              <a:rPr lang="th-TH" sz="2800" dirty="0" smtClean="0">
                <a:latin typeface="Tahoma" pitchFamily="34" charset="0"/>
                <a:cs typeface="Tahoma" pitchFamily="34" charset="0"/>
              </a:rPr>
            </a:br>
            <a:r>
              <a:rPr lang="th-TH" sz="2800" dirty="0" smtClean="0">
                <a:latin typeface="Tahoma" pitchFamily="34" charset="0"/>
                <a:cs typeface="Tahoma" pitchFamily="34" charset="0"/>
              </a:rPr>
              <a:t/>
            </a:r>
            <a:br>
              <a:rPr lang="th-TH" sz="2800" dirty="0" smtClean="0">
                <a:latin typeface="Tahoma" pitchFamily="34" charset="0"/>
                <a:cs typeface="Tahoma" pitchFamily="34" charset="0"/>
              </a:rPr>
            </a:br>
            <a:r>
              <a:rPr lang="th-TH" sz="2800" dirty="0" smtClean="0">
                <a:latin typeface="Tahoma" pitchFamily="34" charset="0"/>
                <a:cs typeface="Tahoma" pitchFamily="34" charset="0"/>
              </a:rPr>
              <a:t>- ช่วย</a:t>
            </a:r>
            <a:r>
              <a:rPr lang="th-TH" sz="2800" dirty="0">
                <a:latin typeface="Tahoma" pitchFamily="34" charset="0"/>
                <a:cs typeface="Tahoma" pitchFamily="34" charset="0"/>
              </a:rPr>
              <a:t>ลดความเสี่ยง เพิ่มความมั่นใจ และน่าเชื่อถือ ให้กับ 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Software </a:t>
            </a:r>
            <a:r>
              <a:rPr lang="th-TH" sz="2800" dirty="0">
                <a:latin typeface="Tahoma" pitchFamily="34" charset="0"/>
                <a:cs typeface="Tahoma" pitchFamily="34" charset="0"/>
              </a:rPr>
              <a:t>หรือ 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Application </a:t>
            </a:r>
            <a:r>
              <a:rPr lang="th-TH" sz="2800" dirty="0" smtClean="0">
                <a:latin typeface="Tahoma" pitchFamily="34" charset="0"/>
                <a:cs typeface="Tahoma" pitchFamily="34" charset="0"/>
              </a:rPr>
              <a:t>เพื่อให้ตรงกับความต้องการของ</a:t>
            </a:r>
            <a:r>
              <a:rPr lang="th-TH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User</a:t>
            </a:r>
            <a:br>
              <a:rPr lang="en-US" sz="2800" dirty="0" smtClean="0">
                <a:latin typeface="Tahoma" pitchFamily="34" charset="0"/>
                <a:cs typeface="Tahoma" pitchFamily="34" charset="0"/>
              </a:rPr>
            </a:br>
            <a:r>
              <a:rPr lang="en-US" sz="2800" dirty="0">
                <a:latin typeface="Tahoma" pitchFamily="34" charset="0"/>
                <a:cs typeface="Tahoma" pitchFamily="34" charset="0"/>
              </a:rPr>
              <a:t/>
            </a:r>
            <a:br>
              <a:rPr lang="en-US" sz="2800" dirty="0">
                <a:latin typeface="Tahoma" pitchFamily="34" charset="0"/>
                <a:cs typeface="Tahoma" pitchFamily="34" charset="0"/>
              </a:rPr>
            </a:br>
            <a:r>
              <a:rPr lang="th-TH" sz="2800" dirty="0" smtClean="0">
                <a:latin typeface="Tahoma" pitchFamily="34" charset="0"/>
                <a:cs typeface="Tahoma" pitchFamily="34" charset="0"/>
              </a:rPr>
              <a:t>- ไม่ทำการแก้ไขโปรแกรม</a:t>
            </a:r>
            <a:endParaRPr lang="th-TH" sz="28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99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Software Testing</a:t>
            </a:r>
            <a:r>
              <a:rPr lang="en-US" dirty="0">
                <a:solidFill>
                  <a:schemeClr val="tx1"/>
                </a:solidFill>
              </a:rPr>
              <a:t> </a:t>
            </a:r>
            <a:endParaRPr lang="th-TH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th-TH" dirty="0" smtClean="0">
                <a:latin typeface="Tahoma" pitchFamily="34" charset="0"/>
                <a:cs typeface="Tahoma" pitchFamily="34" charset="0"/>
              </a:rPr>
              <a:t>บุคคลที่ต้องทำการ 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Test</a:t>
            </a:r>
          </a:p>
          <a:p>
            <a:pPr>
              <a:buNone/>
            </a:pPr>
            <a:endParaRPr lang="en-US" dirty="0" smtClean="0">
              <a:latin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dirty="0" smtClean="0"/>
              <a:t>	1. Developer</a:t>
            </a:r>
            <a:br>
              <a:rPr lang="en-US" dirty="0" smtClean="0"/>
            </a:br>
            <a:r>
              <a:rPr lang="en-US" dirty="0" smtClean="0"/>
              <a:t>	- </a:t>
            </a:r>
            <a:r>
              <a:rPr lang="th-TH" dirty="0" smtClean="0"/>
              <a:t>พัฒนาโปรแกรม</a:t>
            </a:r>
            <a:br>
              <a:rPr lang="th-TH" dirty="0" smtClean="0"/>
            </a:br>
            <a:r>
              <a:rPr lang="th-TH" dirty="0" smtClean="0"/>
              <a:t>	</a:t>
            </a:r>
            <a:r>
              <a:rPr lang="en-US" dirty="0" smtClean="0"/>
              <a:t>- </a:t>
            </a:r>
            <a:r>
              <a:rPr lang="th-TH" dirty="0" smtClean="0"/>
              <a:t>ทดสอบโปรแกรมขณะที่พัฒนา</a:t>
            </a:r>
            <a:endParaRPr lang="en-US" dirty="0"/>
          </a:p>
          <a:p>
            <a:pPr lvl="0">
              <a:buNone/>
            </a:pPr>
            <a:r>
              <a:rPr lang="en-US" dirty="0" smtClean="0"/>
              <a:t>	2. Tester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smtClean="0"/>
              <a:t>- </a:t>
            </a:r>
            <a:r>
              <a:rPr lang="th-TH" dirty="0" smtClean="0"/>
              <a:t>ทดสอบโปรแกรมทั้งหมดทุกฟัง</a:t>
            </a:r>
            <a:r>
              <a:rPr lang="th-TH" dirty="0" err="1" smtClean="0"/>
              <a:t>ชันส์</a:t>
            </a:r>
            <a:endParaRPr lang="en-US" dirty="0"/>
          </a:p>
          <a:p>
            <a:pPr lvl="0">
              <a:buNone/>
            </a:pPr>
            <a:r>
              <a:rPr lang="en-US" dirty="0" smtClean="0"/>
              <a:t>	3. User</a:t>
            </a:r>
            <a:br>
              <a:rPr lang="en-US" dirty="0" smtClean="0"/>
            </a:br>
            <a:r>
              <a:rPr lang="en-US" dirty="0" smtClean="0"/>
              <a:t>	- </a:t>
            </a:r>
            <a:r>
              <a:rPr lang="th-TH" dirty="0" smtClean="0"/>
              <a:t>ทดสอบโปรแกรมว่าตรงตามต้องการหรือไม่</a:t>
            </a:r>
            <a:endParaRPr lang="en-US" dirty="0"/>
          </a:p>
          <a:p>
            <a:endParaRPr lang="th-TH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ชื่อเรื่องรอง 2"/>
          <p:cNvSpPr txBox="1">
            <a:spLocks/>
          </p:cNvSpPr>
          <p:nvPr/>
        </p:nvSpPr>
        <p:spPr>
          <a:xfrm>
            <a:off x="1600200" y="457200"/>
            <a:ext cx="64008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Software Testing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fontAlgn="base"/>
            <a:r>
              <a:rPr lang="en-US" sz="2400" dirty="0">
                <a:latin typeface="Tahoma" pitchFamily="34" charset="0"/>
                <a:cs typeface="Tahoma" pitchFamily="34" charset="0"/>
              </a:rPr>
              <a:t>Unit Testing </a:t>
            </a:r>
            <a:r>
              <a:rPr lang="th-TH" sz="2400" dirty="0">
                <a:latin typeface="Tahoma" pitchFamily="34" charset="0"/>
                <a:cs typeface="Tahoma" pitchFamily="34" charset="0"/>
              </a:rPr>
              <a:t>คือการทดสอบโมดูล หรือฟังก์ชั่นแต่ละส่วนงาน ว่าทำงานได้ถูกต้อง​ โดยไม่จำเป็นต้องไปเชื่อมต่อกับโมดูลอื่นๆ แต่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Unit </a:t>
            </a:r>
            <a:r>
              <a:rPr lang="th-TH" sz="2400" dirty="0">
                <a:latin typeface="Tahoma" pitchFamily="34" charset="0"/>
                <a:cs typeface="Tahoma" pitchFamily="34" charset="0"/>
              </a:rPr>
              <a:t>ที่ว่าอาจจะมีขนาดเล็กๆ เพียงแค่ฟังก์ชั่นเดียว หรือขนาดใหญ่</a:t>
            </a:r>
            <a:r>
              <a:rPr lang="th-TH" sz="2400" dirty="0" err="1">
                <a:latin typeface="Tahoma" pitchFamily="34" charset="0"/>
                <a:cs typeface="Tahoma" pitchFamily="34" charset="0"/>
              </a:rPr>
              <a:t>เป็นอ็</a:t>
            </a:r>
            <a:r>
              <a:rPr lang="th-TH" sz="2400" dirty="0">
                <a:latin typeface="Tahoma" pitchFamily="34" charset="0"/>
                <a:cs typeface="Tahoma" pitchFamily="34" charset="0"/>
              </a:rPr>
              <a:t>อบ</a:t>
            </a:r>
            <a:r>
              <a:rPr lang="th-TH" sz="2400" dirty="0" err="1">
                <a:latin typeface="Tahoma" pitchFamily="34" charset="0"/>
                <a:cs typeface="Tahoma" pitchFamily="34" charset="0"/>
              </a:rPr>
              <a:t>เจ็กต์</a:t>
            </a:r>
            <a:r>
              <a:rPr lang="th-TH" sz="2400" dirty="0">
                <a:latin typeface="Tahoma" pitchFamily="34" charset="0"/>
                <a:cs typeface="Tahoma" pitchFamily="34" charset="0"/>
              </a:rPr>
              <a:t>ขนาดยักษ์เลยก็เป็นไปได้</a:t>
            </a:r>
            <a:endParaRPr lang="en-US" sz="2400" dirty="0">
              <a:latin typeface="Tahoma" pitchFamily="34" charset="0"/>
              <a:cs typeface="Tahoma" pitchFamily="34" charset="0"/>
            </a:endParaRPr>
          </a:p>
          <a:p>
            <a:pPr lvl="0" fontAlgn="base"/>
            <a:r>
              <a:rPr lang="en-US" sz="2400" dirty="0">
                <a:latin typeface="Tahoma" pitchFamily="34" charset="0"/>
                <a:cs typeface="Tahoma" pitchFamily="34" charset="0"/>
              </a:rPr>
              <a:t>Integration Testing </a:t>
            </a:r>
            <a:r>
              <a:rPr lang="th-TH" sz="2400" dirty="0">
                <a:latin typeface="Tahoma" pitchFamily="34" charset="0"/>
                <a:cs typeface="Tahoma" pitchFamily="34" charset="0"/>
              </a:rPr>
              <a:t/>
            </a:r>
            <a:br>
              <a:rPr lang="th-TH" sz="2400" dirty="0">
                <a:latin typeface="Tahoma" pitchFamily="34" charset="0"/>
                <a:cs typeface="Tahoma" pitchFamily="34" charset="0"/>
              </a:rPr>
            </a:br>
            <a:r>
              <a:rPr lang="th-TH" sz="2400" dirty="0" smtClean="0">
                <a:latin typeface="Tahoma" pitchFamily="34" charset="0"/>
                <a:cs typeface="Tahoma" pitchFamily="34" charset="0"/>
              </a:rPr>
              <a:t> หลังจาก</a:t>
            </a:r>
            <a:r>
              <a:rPr lang="th-TH" sz="2400" dirty="0">
                <a:latin typeface="Tahoma" pitchFamily="34" charset="0"/>
                <a:cs typeface="Tahoma" pitchFamily="34" charset="0"/>
              </a:rPr>
              <a:t>ที่โมดูลแต่ละส่วนประกอบเข้าด้วยกันแล้ว ก็ทำการทดสอบระบบใน</a:t>
            </a:r>
            <a:r>
              <a:rPr lang="th-TH" sz="2400" dirty="0" smtClean="0">
                <a:latin typeface="Tahoma" pitchFamily="34" charset="0"/>
                <a:cs typeface="Tahoma" pitchFamily="34" charset="0"/>
              </a:rPr>
              <a:t>ภาพรวม หรือทดสอบในสวนเชื่อมต่อของแต่ละโมดูล</a:t>
            </a:r>
            <a:endParaRPr lang="en-US" sz="2400" dirty="0">
              <a:latin typeface="Tahoma" pitchFamily="34" charset="0"/>
              <a:cs typeface="Tahoma" pitchFamily="34" charset="0"/>
            </a:endParaRPr>
          </a:p>
          <a:p>
            <a:pPr lvl="0" fontAlgn="base"/>
            <a:r>
              <a:rPr lang="en-US" sz="2400" dirty="0">
                <a:latin typeface="Tahoma" pitchFamily="34" charset="0"/>
                <a:cs typeface="Tahoma" pitchFamily="34" charset="0"/>
              </a:rPr>
              <a:t>System Testing </a:t>
            </a:r>
            <a:r>
              <a:rPr lang="th-TH" sz="2400" dirty="0" smtClean="0">
                <a:latin typeface="Tahoma" pitchFamily="34" charset="0"/>
                <a:cs typeface="Tahoma" pitchFamily="34" charset="0"/>
              </a:rPr>
              <a:t/>
            </a:r>
            <a:br>
              <a:rPr lang="th-TH" sz="2400" dirty="0" smtClean="0">
                <a:latin typeface="Tahoma" pitchFamily="34" charset="0"/>
                <a:cs typeface="Tahoma" pitchFamily="34" charset="0"/>
              </a:rPr>
            </a:br>
            <a:r>
              <a:rPr lang="th-TH" sz="2400" dirty="0" smtClean="0">
                <a:latin typeface="Tahoma" pitchFamily="34" charset="0"/>
                <a:cs typeface="Tahoma" pitchFamily="34" charset="0"/>
              </a:rPr>
              <a:t>  นำ</a:t>
            </a:r>
            <a:r>
              <a:rPr lang="th-TH" sz="2400" dirty="0">
                <a:latin typeface="Tahoma" pitchFamily="34" charset="0"/>
                <a:cs typeface="Tahoma" pitchFamily="34" charset="0"/>
              </a:rPr>
              <a:t>ระบบดังกล่าวขึ้น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environment </a:t>
            </a:r>
            <a:r>
              <a:rPr lang="th-TH" sz="2400" dirty="0">
                <a:latin typeface="Tahoma" pitchFamily="34" charset="0"/>
                <a:cs typeface="Tahoma" pitchFamily="34" charset="0"/>
              </a:rPr>
              <a:t>จริงๆ (เช่น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Server </a:t>
            </a:r>
            <a:r>
              <a:rPr lang="th-TH" sz="2400" dirty="0">
                <a:latin typeface="Tahoma" pitchFamily="34" charset="0"/>
                <a:cs typeface="Tahoma" pitchFamily="34" charset="0"/>
              </a:rPr>
              <a:t>จริง) และทำการทดสอบอีกครั้ง</a:t>
            </a:r>
            <a:endParaRPr lang="en-US" sz="2400" dirty="0">
              <a:latin typeface="Tahoma" pitchFamily="34" charset="0"/>
              <a:cs typeface="Tahoma" pitchFamily="34" charset="0"/>
            </a:endParaRPr>
          </a:p>
          <a:p>
            <a:pPr lvl="0" fontAlgn="base"/>
            <a:r>
              <a:rPr lang="en-US" sz="2400" dirty="0" smtClean="0">
                <a:latin typeface="Tahoma" pitchFamily="34" charset="0"/>
                <a:cs typeface="Tahoma" pitchFamily="34" charset="0"/>
              </a:rPr>
              <a:t>User Acceptance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Testing 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(UAT) </a:t>
            </a:r>
            <a:r>
              <a:rPr lang="th-TH" sz="2400" dirty="0" smtClean="0">
                <a:latin typeface="Tahoma" pitchFamily="34" charset="0"/>
                <a:cs typeface="Tahoma" pitchFamily="34" charset="0"/>
              </a:rPr>
              <a:t/>
            </a:r>
            <a:br>
              <a:rPr lang="th-TH" sz="2400" dirty="0" smtClean="0">
                <a:latin typeface="Tahoma" pitchFamily="34" charset="0"/>
                <a:cs typeface="Tahoma" pitchFamily="34" charset="0"/>
              </a:rPr>
            </a:br>
            <a:r>
              <a:rPr lang="th-TH" sz="2400" dirty="0" smtClean="0">
                <a:latin typeface="Tahoma" pitchFamily="34" charset="0"/>
                <a:cs typeface="Tahoma" pitchFamily="34" charset="0"/>
              </a:rPr>
              <a:t>  การทดสอบของ 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User </a:t>
            </a:r>
            <a:r>
              <a:rPr lang="th-TH" sz="2400" dirty="0" smtClean="0">
                <a:latin typeface="Tahoma" pitchFamily="34" charset="0"/>
                <a:cs typeface="Tahoma" pitchFamily="34" charset="0"/>
              </a:rPr>
              <a:t>ร่วมกับ 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Tester </a:t>
            </a:r>
            <a:r>
              <a:rPr lang="th-TH" sz="2400" dirty="0" smtClean="0">
                <a:latin typeface="Tahoma" pitchFamily="34" charset="0"/>
                <a:cs typeface="Tahoma" pitchFamily="34" charset="0"/>
              </a:rPr>
              <a:t>เพื่อตอบรับความถูกต้องของโปรแกรม</a:t>
            </a:r>
            <a:endParaRPr lang="en-US" sz="2400" dirty="0">
              <a:latin typeface="Tahoma" pitchFamily="34" charset="0"/>
              <a:cs typeface="Tahoma" pitchFamily="34" charset="0"/>
            </a:endParaRPr>
          </a:p>
          <a:p>
            <a:endParaRPr lang="th-TH" sz="24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ชื่อเรื่องรอง 2"/>
          <p:cNvSpPr txBox="1">
            <a:spLocks/>
          </p:cNvSpPr>
          <p:nvPr/>
        </p:nvSpPr>
        <p:spPr>
          <a:xfrm>
            <a:off x="1600200" y="457200"/>
            <a:ext cx="64008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Software Testing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457200" y="1153180"/>
            <a:ext cx="18071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Test Case </a:t>
            </a:r>
            <a:endParaRPr lang="th-TH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5" name="ชื่อเรื่องรอง 2"/>
          <p:cNvSpPr txBox="1">
            <a:spLocks/>
          </p:cNvSpPr>
          <p:nvPr/>
        </p:nvSpPr>
        <p:spPr>
          <a:xfrm>
            <a:off x="1600200" y="457200"/>
            <a:ext cx="64008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Software Testing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ตัวยึดเนื้อหา 5" descr="Test-Target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447800"/>
            <a:ext cx="7620000" cy="4973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ahoma" pitchFamily="34" charset="0"/>
                <a:cs typeface="Tahoma" pitchFamily="34" charset="0"/>
              </a:rPr>
              <a:t>Unit Testing </a:t>
            </a:r>
            <a:r>
              <a:rPr lang="th-TH" dirty="0" smtClean="0">
                <a:latin typeface="Tahoma" pitchFamily="34" charset="0"/>
                <a:cs typeface="Tahoma" pitchFamily="34" charset="0"/>
              </a:rPr>
              <a:t>แบ่งเป็น 2 แบบ</a:t>
            </a:r>
            <a:br>
              <a:rPr lang="th-TH" dirty="0" smtClean="0">
                <a:latin typeface="Tahoma" pitchFamily="34" charset="0"/>
                <a:cs typeface="Tahoma" pitchFamily="34" charset="0"/>
              </a:rPr>
            </a:b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1. white box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th-TH" dirty="0" smtClean="0"/>
              <a:t>การทดสอบ โมดูลในโปรแกรม โดยต้องการทราบถึงกระบวนการที่โปรแกรมทำงานว่าถูกต้องหรือไม่</a:t>
            </a:r>
            <a:r>
              <a:rPr lang="en-US" dirty="0" smtClean="0"/>
              <a:t> </a:t>
            </a:r>
            <a:r>
              <a:rPr lang="th-TH" dirty="0" smtClean="0"/>
              <a:t>และผลการทำงานของโปรแกรมถูกต้องหรือไม่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2. black </a:t>
            </a:r>
            <a:r>
              <a:rPr lang="en-US" dirty="0"/>
              <a:t>box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th-TH" dirty="0" smtClean="0"/>
              <a:t>การทดสอบ </a:t>
            </a:r>
            <a:r>
              <a:rPr lang="th-TH" dirty="0" smtClean="0"/>
              <a:t>ผลการทำงานของโปรแกรมถูกต้องหรือไม่ </a:t>
            </a:r>
            <a:r>
              <a:rPr lang="en-US" dirty="0" smtClean="0"/>
              <a:t> </a:t>
            </a:r>
            <a:r>
              <a:rPr lang="th-TH" dirty="0" smtClean="0"/>
              <a:t>โดยไม่สนใจ</a:t>
            </a:r>
            <a:r>
              <a:rPr lang="th-TH" dirty="0" smtClean="0"/>
              <a:t>กระบวนการทำงานของโปรแกรม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endParaRPr lang="th-TH" dirty="0"/>
          </a:p>
        </p:txBody>
      </p:sp>
      <p:sp>
        <p:nvSpPr>
          <p:cNvPr id="4" name="ชื่อเรื่องรอง 2"/>
          <p:cNvSpPr txBox="1">
            <a:spLocks noGrp="1"/>
          </p:cNvSpPr>
          <p:nvPr>
            <p:ph type="title"/>
          </p:nvPr>
        </p:nvSpPr>
        <p:spPr>
          <a:xfrm>
            <a:off x="1828800" y="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Software Testing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31</Words>
  <Application>Microsoft Office PowerPoint</Application>
  <PresentationFormat>นำเสนอทางหน้าจอ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5</vt:i4>
      </vt:variant>
    </vt:vector>
  </HeadingPairs>
  <TitlesOfParts>
    <vt:vector size="6" baseType="lpstr">
      <vt:lpstr>ชุดรูปแบบของ Office</vt:lpstr>
      <vt:lpstr> - ช่วยกำจัด และลดข้อบกพร่องที่จะก่อให้เกิดปัญหาลงให้มากที่สุดที่จำทำได้ (ตามเวลาที่มี)  - ช่วยลดความเสี่ยง เพิ่มความมั่นใจ และน่าเชื่อถือ ให้กับ Software หรือ Application เพื่อให้ตรงกับความต้องการของ User  - ไม่ทำการแก้ไขโปรแกรม</vt:lpstr>
      <vt:lpstr>ภาพนิ่ง 2</vt:lpstr>
      <vt:lpstr>ภาพนิ่ง 3</vt:lpstr>
      <vt:lpstr>ภาพนิ่ง 4</vt:lpstr>
      <vt:lpstr>  Software Testing </vt:lpstr>
    </vt:vector>
  </TitlesOfParts>
  <Company>Ne-Com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- ช่วยกำจัด และลดข้อบกพร่องที่จะก่อให้เกิดปัญหาลงให้มากที่สุดที่จำทำได้ (ตามเวลาที่มี) - ช่วยลดความเสี่ยง เพิ่มความมั่นใจ และน่าเชื่อถือ ให้กับ Software หรือ Application - ไม่ทำการแก้ไขโปรแกรม</dc:title>
  <dc:creator>Ne-User</dc:creator>
  <cp:lastModifiedBy>Ne-User</cp:lastModifiedBy>
  <cp:revision>11</cp:revision>
  <dcterms:created xsi:type="dcterms:W3CDTF">2014-08-24T00:29:25Z</dcterms:created>
  <dcterms:modified xsi:type="dcterms:W3CDTF">2014-08-24T01:42:46Z</dcterms:modified>
</cp:coreProperties>
</file>