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70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18" autoAdjust="0"/>
    <p:restoredTop sz="94660"/>
  </p:normalViewPr>
  <p:slideViewPr>
    <p:cSldViewPr>
      <p:cViewPr varScale="1">
        <p:scale>
          <a:sx n="69" d="100"/>
          <a:sy n="69" d="100"/>
        </p:scale>
        <p:origin x="-71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JILI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b="1" cap="none" spc="5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0" indent="0" algn="ctr">
              <a:buNone/>
              <a:defRPr b="1" cap="none" spc="5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Rounded Rectangle 7">
            <a:hlinkClick r:id="" action="ppaction://hlinkshowjump?jump=nextslide"/>
          </p:cNvPr>
          <p:cNvSpPr/>
          <p:nvPr userDrawn="1"/>
        </p:nvSpPr>
        <p:spPr>
          <a:xfrm>
            <a:off x="3786182" y="6072206"/>
            <a:ext cx="1571636" cy="642918"/>
          </a:xfrm>
          <a:prstGeom prst="roundRect">
            <a:avLst>
              <a:gd name="adj" fmla="val 5000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ENTER</a:t>
            </a:r>
            <a:endParaRPr lang="en-US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K KD INDIKATOR TUG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ATERI SOAL HALAMAN AW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Pentagon 6">
            <a:hlinkClick r:id="" action="ppaction://hlinkshowjump?jump=nextslide"/>
          </p:cNvPr>
          <p:cNvSpPr/>
          <p:nvPr userDrawn="1"/>
        </p:nvSpPr>
        <p:spPr>
          <a:xfrm>
            <a:off x="8286776" y="6286520"/>
            <a:ext cx="714380" cy="428604"/>
          </a:xfrm>
          <a:prstGeom prst="homePlate">
            <a:avLst>
              <a:gd name="adj" fmla="val 3726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NEXT</a:t>
            </a:r>
            <a:endParaRPr lang="en-US" sz="1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ATERI SOAL HALAMAN LANJUT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Pentagon 6">
            <a:hlinkClick r:id="" action="ppaction://hlinkshowjump?jump=nextslide"/>
          </p:cNvPr>
          <p:cNvSpPr/>
          <p:nvPr userDrawn="1"/>
        </p:nvSpPr>
        <p:spPr>
          <a:xfrm>
            <a:off x="8286776" y="6286520"/>
            <a:ext cx="714380" cy="428604"/>
          </a:xfrm>
          <a:prstGeom prst="homePlate">
            <a:avLst>
              <a:gd name="adj" fmla="val 3726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NEXT</a:t>
            </a:r>
            <a:endParaRPr lang="en-US" sz="1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Pentagon 4">
            <a:hlinkClick r:id="" action="ppaction://hlinkshowjump?jump=previousslide"/>
          </p:cNvPr>
          <p:cNvSpPr/>
          <p:nvPr userDrawn="1"/>
        </p:nvSpPr>
        <p:spPr>
          <a:xfrm flipH="1">
            <a:off x="7500958" y="6286520"/>
            <a:ext cx="714380" cy="428604"/>
          </a:xfrm>
          <a:prstGeom prst="homePlate">
            <a:avLst>
              <a:gd name="adj" fmla="val 3726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BACK</a:t>
            </a:r>
            <a:endParaRPr lang="en-US" sz="1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ATERI SOAL HALAMAN AKH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Pentagon 4">
            <a:hlinkClick r:id="" action="ppaction://hlinkshowjump?jump=previousslide"/>
          </p:cNvPr>
          <p:cNvSpPr/>
          <p:nvPr userDrawn="1"/>
        </p:nvSpPr>
        <p:spPr>
          <a:xfrm flipH="1">
            <a:off x="7500958" y="6286520"/>
            <a:ext cx="714380" cy="428604"/>
          </a:xfrm>
          <a:prstGeom prst="homePlate">
            <a:avLst>
              <a:gd name="adj" fmla="val 3726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BACK</a:t>
            </a:r>
            <a:endParaRPr lang="en-US" sz="1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slide" Target="../slides/slide10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" Target="../slides/slide5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" Target="../slides/slide4.xml"/><Relationship Id="rId5" Type="http://schemas.openxmlformats.org/officeDocument/2006/relationships/slideLayout" Target="../slideLayouts/slideLayout5.xml"/><Relationship Id="rId10" Type="http://schemas.openxmlformats.org/officeDocument/2006/relationships/slide" Target="../slides/slide3.xml"/><Relationship Id="rId4" Type="http://schemas.openxmlformats.org/officeDocument/2006/relationships/slideLayout" Target="../slideLayouts/slideLayout4.xml"/><Relationship Id="rId9" Type="http://schemas.openxmlformats.org/officeDocument/2006/relationships/slide" Target="../slides/slide2.xml"/><Relationship Id="rId14" Type="http://schemas.openxmlformats.org/officeDocument/2006/relationships/slide" Target="../slides/slide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14480" y="274638"/>
            <a:ext cx="7215238" cy="939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4480" y="1428736"/>
            <a:ext cx="7215238" cy="5024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Pentagon 6">
            <a:hlinkClick r:id="rId9" action="ppaction://hlinksldjump"/>
          </p:cNvPr>
          <p:cNvSpPr/>
          <p:nvPr userDrawn="1"/>
        </p:nvSpPr>
        <p:spPr>
          <a:xfrm>
            <a:off x="0" y="1428736"/>
            <a:ext cx="1571604" cy="642942"/>
          </a:xfrm>
          <a:prstGeom prst="homePlate">
            <a:avLst>
              <a:gd name="adj" fmla="val 18159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b="1" dirty="0" smtClean="0"/>
              <a:t>STANDAR KOMPETENSI</a:t>
            </a:r>
            <a:endParaRPr lang="en-US" b="1" dirty="0"/>
          </a:p>
        </p:txBody>
      </p:sp>
      <p:sp>
        <p:nvSpPr>
          <p:cNvPr id="8" name="Pentagon 7">
            <a:hlinkClick r:id="rId10" action="ppaction://hlinksldjump"/>
          </p:cNvPr>
          <p:cNvSpPr/>
          <p:nvPr userDrawn="1"/>
        </p:nvSpPr>
        <p:spPr>
          <a:xfrm>
            <a:off x="0" y="2285992"/>
            <a:ext cx="1571604" cy="642942"/>
          </a:xfrm>
          <a:prstGeom prst="homePlate">
            <a:avLst>
              <a:gd name="adj" fmla="val 18159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b="1" dirty="0" smtClean="0"/>
              <a:t>KOMPETENSI DASAR</a:t>
            </a:r>
            <a:endParaRPr lang="en-US" b="1" dirty="0"/>
          </a:p>
        </p:txBody>
      </p:sp>
      <p:sp>
        <p:nvSpPr>
          <p:cNvPr id="9" name="Pentagon 8">
            <a:hlinkClick r:id="rId11" action="ppaction://hlinksldjump"/>
          </p:cNvPr>
          <p:cNvSpPr/>
          <p:nvPr userDrawn="1"/>
        </p:nvSpPr>
        <p:spPr>
          <a:xfrm>
            <a:off x="0" y="3143248"/>
            <a:ext cx="1571604" cy="642942"/>
          </a:xfrm>
          <a:prstGeom prst="homePlate">
            <a:avLst>
              <a:gd name="adj" fmla="val 18159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b="1" dirty="0" smtClean="0"/>
              <a:t>INDIKATOR</a:t>
            </a:r>
            <a:endParaRPr lang="en-US" b="1" dirty="0"/>
          </a:p>
        </p:txBody>
      </p:sp>
      <p:sp>
        <p:nvSpPr>
          <p:cNvPr id="10" name="Pentagon 9">
            <a:hlinkClick r:id="rId12" action="ppaction://hlinksldjump"/>
          </p:cNvPr>
          <p:cNvSpPr/>
          <p:nvPr userDrawn="1"/>
        </p:nvSpPr>
        <p:spPr>
          <a:xfrm>
            <a:off x="0" y="4000504"/>
            <a:ext cx="1571604" cy="642942"/>
          </a:xfrm>
          <a:prstGeom prst="homePlate">
            <a:avLst>
              <a:gd name="adj" fmla="val 18159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b="1" dirty="0" smtClean="0"/>
              <a:t>MATERI</a:t>
            </a:r>
            <a:endParaRPr lang="en-US" b="1" dirty="0"/>
          </a:p>
        </p:txBody>
      </p:sp>
      <p:sp>
        <p:nvSpPr>
          <p:cNvPr id="11" name="Pentagon 10">
            <a:hlinkClick r:id="rId13" action="ppaction://hlinksldjump"/>
          </p:cNvPr>
          <p:cNvSpPr/>
          <p:nvPr userDrawn="1"/>
        </p:nvSpPr>
        <p:spPr>
          <a:xfrm>
            <a:off x="0" y="4857760"/>
            <a:ext cx="1571604" cy="642942"/>
          </a:xfrm>
          <a:prstGeom prst="homePlate">
            <a:avLst>
              <a:gd name="adj" fmla="val 18159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b="1" dirty="0" smtClean="0"/>
              <a:t>LATIHAN SOAL</a:t>
            </a:r>
            <a:endParaRPr lang="en-US" b="1" dirty="0"/>
          </a:p>
        </p:txBody>
      </p:sp>
      <p:sp>
        <p:nvSpPr>
          <p:cNvPr id="12" name="Pentagon 11">
            <a:hlinkClick r:id="rId14" action="ppaction://hlinksldjump"/>
          </p:cNvPr>
          <p:cNvSpPr/>
          <p:nvPr userDrawn="1"/>
        </p:nvSpPr>
        <p:spPr>
          <a:xfrm>
            <a:off x="0" y="5715016"/>
            <a:ext cx="1571604" cy="642942"/>
          </a:xfrm>
          <a:prstGeom prst="homePlate">
            <a:avLst>
              <a:gd name="adj" fmla="val 18159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b="1" dirty="0" smtClean="0"/>
              <a:t>TUGAS</a:t>
            </a:r>
            <a:endParaRPr lang="en-US" b="1" dirty="0"/>
          </a:p>
        </p:txBody>
      </p:sp>
      <p:sp>
        <p:nvSpPr>
          <p:cNvPr id="13" name="Oval 12">
            <a:hlinkClick r:id="" action="ppaction://hlinkshowjump?jump=endshow"/>
          </p:cNvPr>
          <p:cNvSpPr/>
          <p:nvPr userDrawn="1"/>
        </p:nvSpPr>
        <p:spPr>
          <a:xfrm>
            <a:off x="342233" y="237606"/>
            <a:ext cx="887138" cy="88713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ross 14">
            <a:hlinkClick r:id="" action="ppaction://hlinkshowjump?jump=endshow"/>
          </p:cNvPr>
          <p:cNvSpPr/>
          <p:nvPr userDrawn="1"/>
        </p:nvSpPr>
        <p:spPr>
          <a:xfrm rot="2700000">
            <a:off x="490089" y="385462"/>
            <a:ext cx="591426" cy="591426"/>
          </a:xfrm>
          <a:prstGeom prst="plus">
            <a:avLst>
              <a:gd name="adj" fmla="val 30390"/>
            </a:avLst>
          </a:prstGeom>
          <a:solidFill>
            <a:schemeClr val="bg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ross 15">
            <a:hlinkClick r:id="" action="ppaction://hlinkshowjump?jump=endshow"/>
          </p:cNvPr>
          <p:cNvSpPr/>
          <p:nvPr userDrawn="1"/>
        </p:nvSpPr>
        <p:spPr>
          <a:xfrm rot="2700000">
            <a:off x="568906" y="464279"/>
            <a:ext cx="433792" cy="433792"/>
          </a:xfrm>
          <a:prstGeom prst="plus">
            <a:avLst>
              <a:gd name="adj" fmla="val 3798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7" r:id="rId4"/>
    <p:sldLayoutId id="2147483658" r:id="rId5"/>
    <p:sldLayoutId id="2147483654" r:id="rId6"/>
    <p:sldLayoutId id="2147483655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50">
          <a:ln w="11430"/>
          <a:solidFill>
            <a:schemeClr val="tx1"/>
          </a:soli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PERTEMUAN PERTAMA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Oleh</a:t>
            </a:r>
            <a:r>
              <a:rPr lang="en-US" dirty="0" smtClean="0"/>
              <a:t>: </a:t>
            </a:r>
            <a:r>
              <a:rPr lang="en-US" dirty="0" err="1" smtClean="0"/>
              <a:t>Nama</a:t>
            </a:r>
            <a:r>
              <a:rPr lang="en-US" dirty="0" smtClean="0"/>
              <a:t> Guru Mata </a:t>
            </a:r>
            <a:r>
              <a:rPr lang="en-US" dirty="0" err="1" smtClean="0"/>
              <a:t>Pelajaran</a:t>
            </a:r>
            <a:endParaRPr lang="en-US" dirty="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Latihan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Nomor</a:t>
            </a:r>
            <a:r>
              <a:rPr lang="en-US" dirty="0" smtClean="0"/>
              <a:t> 1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entagon 5"/>
          <p:cNvSpPr/>
          <p:nvPr/>
        </p:nvSpPr>
        <p:spPr>
          <a:xfrm>
            <a:off x="0" y="4857760"/>
            <a:ext cx="1571604" cy="642942"/>
          </a:xfrm>
          <a:prstGeom prst="homePlate">
            <a:avLst>
              <a:gd name="adj" fmla="val 18159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b="1" dirty="0" smtClean="0"/>
              <a:t>LATIHAN SOAL</a:t>
            </a:r>
            <a:endParaRPr lang="en-US" b="1" dirty="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Latihan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Nomor</a:t>
            </a:r>
            <a:r>
              <a:rPr lang="en-US" dirty="0" smtClean="0"/>
              <a:t> 2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entagon 6"/>
          <p:cNvSpPr/>
          <p:nvPr/>
        </p:nvSpPr>
        <p:spPr>
          <a:xfrm>
            <a:off x="0" y="4857760"/>
            <a:ext cx="1571604" cy="642942"/>
          </a:xfrm>
          <a:prstGeom prst="homePlate">
            <a:avLst>
              <a:gd name="adj" fmla="val 18159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b="1" dirty="0" smtClean="0"/>
              <a:t>LATIHAN SOAL</a:t>
            </a:r>
            <a:endParaRPr lang="en-US" b="1" dirty="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Latihan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Nomor</a:t>
            </a:r>
            <a:r>
              <a:rPr lang="en-US" dirty="0" smtClean="0"/>
              <a:t> 3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entagon 4"/>
          <p:cNvSpPr/>
          <p:nvPr/>
        </p:nvSpPr>
        <p:spPr>
          <a:xfrm>
            <a:off x="0" y="4857760"/>
            <a:ext cx="1571604" cy="642942"/>
          </a:xfrm>
          <a:prstGeom prst="homePlate">
            <a:avLst>
              <a:gd name="adj" fmla="val 18159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b="1" dirty="0" smtClean="0"/>
              <a:t>LATIHAN SOAL</a:t>
            </a:r>
            <a:endParaRPr lang="en-US" b="1" dirty="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Latihan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Nomor</a:t>
            </a:r>
            <a:r>
              <a:rPr lang="en-US" dirty="0" smtClean="0"/>
              <a:t> 4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entagon 4"/>
          <p:cNvSpPr/>
          <p:nvPr/>
        </p:nvSpPr>
        <p:spPr>
          <a:xfrm>
            <a:off x="0" y="4857760"/>
            <a:ext cx="1571604" cy="642942"/>
          </a:xfrm>
          <a:prstGeom prst="homePlate">
            <a:avLst>
              <a:gd name="adj" fmla="val 18159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b="1" dirty="0" smtClean="0"/>
              <a:t>LATIHAN SOAL</a:t>
            </a:r>
            <a:endParaRPr lang="en-US" b="1" dirty="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Latihan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Nomor</a:t>
            </a:r>
            <a:r>
              <a:rPr lang="en-US" dirty="0" smtClean="0"/>
              <a:t> 5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entagon 7"/>
          <p:cNvSpPr/>
          <p:nvPr/>
        </p:nvSpPr>
        <p:spPr>
          <a:xfrm>
            <a:off x="0" y="4857760"/>
            <a:ext cx="1571604" cy="642942"/>
          </a:xfrm>
          <a:prstGeom prst="homePlate">
            <a:avLst>
              <a:gd name="adj" fmla="val 18159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b="1" dirty="0" smtClean="0"/>
              <a:t>LATIHAN SOAL</a:t>
            </a:r>
            <a:endParaRPr lang="en-US" b="1" dirty="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TUGAS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entagon 3"/>
          <p:cNvSpPr/>
          <p:nvPr/>
        </p:nvSpPr>
        <p:spPr>
          <a:xfrm>
            <a:off x="0" y="5715016"/>
            <a:ext cx="1571604" cy="642942"/>
          </a:xfrm>
          <a:prstGeom prst="homePlate">
            <a:avLst>
              <a:gd name="adj" fmla="val 18159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b="1" dirty="0" smtClean="0"/>
              <a:t>TUGAS</a:t>
            </a:r>
            <a:endParaRPr lang="en-US" b="1" dirty="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 KOMPETENSI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entagon 3"/>
          <p:cNvSpPr/>
          <p:nvPr/>
        </p:nvSpPr>
        <p:spPr>
          <a:xfrm>
            <a:off x="0" y="1428736"/>
            <a:ext cx="1571604" cy="642942"/>
          </a:xfrm>
          <a:prstGeom prst="homePlate">
            <a:avLst>
              <a:gd name="adj" fmla="val 18159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b="1" dirty="0" smtClean="0"/>
              <a:t>STANDAR KOMPETENSI</a:t>
            </a:r>
            <a:endParaRPr lang="en-US" b="1" dirty="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KOMPETENSI DASAR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entagon 3"/>
          <p:cNvSpPr/>
          <p:nvPr/>
        </p:nvSpPr>
        <p:spPr>
          <a:xfrm>
            <a:off x="0" y="2285992"/>
            <a:ext cx="1571604" cy="642942"/>
          </a:xfrm>
          <a:prstGeom prst="homePlate">
            <a:avLst>
              <a:gd name="adj" fmla="val 18159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b="1" dirty="0" smtClean="0"/>
              <a:t>KOMPETENSI DASAR</a:t>
            </a:r>
            <a:endParaRPr lang="en-US" b="1" dirty="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INDIKATOR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entagon 3"/>
          <p:cNvSpPr/>
          <p:nvPr/>
        </p:nvSpPr>
        <p:spPr>
          <a:xfrm>
            <a:off x="0" y="3143248"/>
            <a:ext cx="1571604" cy="642942"/>
          </a:xfrm>
          <a:prstGeom prst="homePlate">
            <a:avLst>
              <a:gd name="adj" fmla="val 18159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b="1" dirty="0" smtClean="0"/>
              <a:t>INDIKATOR</a:t>
            </a:r>
            <a:endParaRPr lang="en-US" b="1" dirty="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 HALAMAN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entagon 3"/>
          <p:cNvSpPr/>
          <p:nvPr/>
        </p:nvSpPr>
        <p:spPr>
          <a:xfrm>
            <a:off x="0" y="4000504"/>
            <a:ext cx="1571604" cy="642942"/>
          </a:xfrm>
          <a:prstGeom prst="homePlate">
            <a:avLst>
              <a:gd name="adj" fmla="val 18159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b="1" dirty="0" smtClean="0"/>
              <a:t>MATERI</a:t>
            </a:r>
            <a:endParaRPr lang="en-US" b="1" dirty="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 HALAMAN 2 </a:t>
            </a:r>
            <a:r>
              <a:rPr lang="en-US" dirty="0" err="1" smtClean="0"/>
              <a:t>dst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entagon 3"/>
          <p:cNvSpPr/>
          <p:nvPr/>
        </p:nvSpPr>
        <p:spPr>
          <a:xfrm>
            <a:off x="0" y="4000504"/>
            <a:ext cx="1571604" cy="642942"/>
          </a:xfrm>
          <a:prstGeom prst="homePlate">
            <a:avLst>
              <a:gd name="adj" fmla="val 18159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b="1" dirty="0" smtClean="0"/>
              <a:t>MATERI</a:t>
            </a:r>
            <a:endParaRPr lang="en-US" b="1" dirty="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 HALAMAN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entagon 3"/>
          <p:cNvSpPr/>
          <p:nvPr/>
        </p:nvSpPr>
        <p:spPr>
          <a:xfrm>
            <a:off x="0" y="4000504"/>
            <a:ext cx="1571604" cy="642942"/>
          </a:xfrm>
          <a:prstGeom prst="homePlate">
            <a:avLst>
              <a:gd name="adj" fmla="val 18159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b="1" dirty="0" smtClean="0"/>
              <a:t>MATERI</a:t>
            </a:r>
            <a:endParaRPr lang="en-US" b="1" dirty="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Halaman</a:t>
            </a:r>
            <a:r>
              <a:rPr lang="en-US" dirty="0" smtClean="0"/>
              <a:t>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entagon 3"/>
          <p:cNvSpPr/>
          <p:nvPr/>
        </p:nvSpPr>
        <p:spPr>
          <a:xfrm>
            <a:off x="0" y="4000504"/>
            <a:ext cx="1571604" cy="642942"/>
          </a:xfrm>
          <a:prstGeom prst="homePlate">
            <a:avLst>
              <a:gd name="adj" fmla="val 18159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b="1" dirty="0" smtClean="0"/>
              <a:t>MATERI</a:t>
            </a:r>
            <a:endParaRPr lang="en-US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 HALAMAN AKHIR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entagon 3"/>
          <p:cNvSpPr/>
          <p:nvPr/>
        </p:nvSpPr>
        <p:spPr>
          <a:xfrm>
            <a:off x="0" y="4000504"/>
            <a:ext cx="1571604" cy="642942"/>
          </a:xfrm>
          <a:prstGeom prst="homePlate">
            <a:avLst>
              <a:gd name="adj" fmla="val 18159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b="1" dirty="0" smtClean="0"/>
              <a:t>MATERI</a:t>
            </a:r>
            <a:endParaRPr lang="en-US" b="1" dirty="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72</Words>
  <Application>Microsoft Office PowerPoint</Application>
  <PresentationFormat>On-screen Show (4:3)</PresentationFormat>
  <Paragraphs>30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PERTEMUAN PERTAMA</vt:lpstr>
      <vt:lpstr>STANDAR KOMPETENSI</vt:lpstr>
      <vt:lpstr>KOMPETENSI DASAR</vt:lpstr>
      <vt:lpstr>INDIKATOR</vt:lpstr>
      <vt:lpstr>MATERI HALAMAN 1</vt:lpstr>
      <vt:lpstr>MATERI HALAMAN 2 dst…</vt:lpstr>
      <vt:lpstr>MATERI HALAMAN 3</vt:lpstr>
      <vt:lpstr>Materi Halaman 4</vt:lpstr>
      <vt:lpstr>MATERI HALAMAN AKHIR</vt:lpstr>
      <vt:lpstr>Latihan Soal Nomor 1</vt:lpstr>
      <vt:lpstr>Latihan Soal Nomor 2</vt:lpstr>
      <vt:lpstr>Latihan Soal Nomor 3</vt:lpstr>
      <vt:lpstr>Latihan Soal Nomor 4</vt:lpstr>
      <vt:lpstr>Latihan Soal Nomor 5</vt:lpstr>
      <vt:lpstr>TUGAS</vt:lpstr>
    </vt:vector>
  </TitlesOfParts>
  <Company>SMANTIKA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GURU</dc:creator>
  <cp:lastModifiedBy>ADY</cp:lastModifiedBy>
  <cp:revision>10</cp:revision>
  <dcterms:created xsi:type="dcterms:W3CDTF">2011-02-24T01:57:07Z</dcterms:created>
  <dcterms:modified xsi:type="dcterms:W3CDTF">2011-02-24T11:42:04Z</dcterms:modified>
</cp:coreProperties>
</file>