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D2478F-58E0-4F82-8177-8639FF4CA970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5D6F92-E799-4BEE-A0D7-5FB9C91E27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Exercise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picture. What rooms do they want? Complete the sentence using the words </a:t>
            </a:r>
            <a:r>
              <a:rPr lang="en-US" smtClean="0"/>
              <a:t>below.</a:t>
            </a:r>
          </a:p>
          <a:p>
            <a:endParaRPr lang="en-US" dirty="0" smtClean="0"/>
          </a:p>
          <a:p>
            <a:r>
              <a:rPr lang="en-US" b="1" dirty="0" smtClean="0"/>
              <a:t>DOUBLE/SINGLE/FAMILY/SUITE/TWIN/ONE/FOUR/FIVE/SIX/TWO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50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600700" cy="3472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example : Tuesday to 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75438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I’d like a single room for three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9525" cy="27138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dirty="0" smtClean="0"/>
              <a:t>. Tuesday to Saturday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5105400"/>
            <a:ext cx="61722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We’d like a . . . . . . Room for . . . . Nights.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276600" cy="24574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Sunday to Saturday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953000"/>
            <a:ext cx="4040188" cy="639762"/>
          </a:xfrm>
        </p:spPr>
        <p:txBody>
          <a:bodyPr/>
          <a:lstStyle/>
          <a:p>
            <a:r>
              <a:rPr lang="en-US" dirty="0" smtClean="0"/>
              <a:t>I’d like a . . . . . For . . . . nights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5543550" cy="26520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Saturday to Sunday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029200"/>
            <a:ext cx="7086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We’d like a . . . . room for . . . . Night.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895850" cy="27416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Thursday to 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29200"/>
            <a:ext cx="7086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We’d like a . . . . </a:t>
            </a:r>
            <a:r>
              <a:rPr lang="en-US" dirty="0"/>
              <a:t>r</a:t>
            </a:r>
            <a:r>
              <a:rPr lang="en-US" dirty="0" smtClean="0"/>
              <a:t>oom for . . . . Nights.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4667250" cy="26136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Tuesday to 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029200"/>
            <a:ext cx="7086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We’d like two . . . . rooms for . . .  </a:t>
            </a:r>
            <a:r>
              <a:rPr lang="en-US" dirty="0"/>
              <a:t>n</a:t>
            </a:r>
            <a:r>
              <a:rPr lang="en-US" dirty="0" smtClean="0"/>
              <a:t>ights.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138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Exercise four</vt:lpstr>
      <vt:lpstr> example : Tuesday to Friday</vt:lpstr>
      <vt:lpstr>1. Tuesday to Saturday</vt:lpstr>
      <vt:lpstr>2. Sunday to Saturday</vt:lpstr>
      <vt:lpstr>3. Saturday to Sunday</vt:lpstr>
      <vt:lpstr>4. Thursday to Tuesday</vt:lpstr>
      <vt:lpstr>5. Tuesday to Thursday</vt:lpstr>
      <vt:lpstr>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four</dc:title>
  <dc:creator>liya.r</dc:creator>
  <cp:lastModifiedBy>liya.r</cp:lastModifiedBy>
  <cp:revision>2</cp:revision>
  <dcterms:created xsi:type="dcterms:W3CDTF">2013-12-13T02:06:43Z</dcterms:created>
  <dcterms:modified xsi:type="dcterms:W3CDTF">2013-12-13T02:25:07Z</dcterms:modified>
</cp:coreProperties>
</file>