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E762CA4-5A24-4660-A34F-F5DC1B32DB4C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D954E6A-BAF7-43E9-ABB7-01817E2FF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ko\Documents\MID%20EFHOTEL\exercise%20One\exercise1.1.MP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ko\Documents\MID%20EFHOTEL\exercise%20One\exercise1.2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 number 1</a:t>
            </a:r>
            <a:endParaRPr lang="en-US" dirty="0"/>
          </a:p>
        </p:txBody>
      </p:sp>
      <p:pic>
        <p:nvPicPr>
          <p:cNvPr id="5" name="exercise1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AGNELLI’S RESTAURANT</a:t>
            </a:r>
          </a:p>
          <a:p>
            <a:pPr>
              <a:buNone/>
            </a:pPr>
            <a:r>
              <a:rPr lang="en-US" dirty="0" smtClean="0"/>
              <a:t>A	: Good Morning. </a:t>
            </a:r>
            <a:r>
              <a:rPr lang="en-US" dirty="0" err="1" smtClean="0"/>
              <a:t>Agnelli’s</a:t>
            </a:r>
            <a:r>
              <a:rPr lang="en-US" dirty="0" smtClean="0"/>
              <a:t> Restaurant. Can I help you ?</a:t>
            </a:r>
          </a:p>
          <a:p>
            <a:pPr>
              <a:buNone/>
            </a:pPr>
            <a:r>
              <a:rPr lang="en-US" dirty="0" smtClean="0"/>
              <a:t>B : Yes, I’d like to </a:t>
            </a:r>
            <a:r>
              <a:rPr lang="en-US" dirty="0" err="1" smtClean="0"/>
              <a:t>reserrve</a:t>
            </a:r>
            <a:r>
              <a:rPr lang="en-US" dirty="0" smtClean="0"/>
              <a:t> a table for four this evening.</a:t>
            </a:r>
          </a:p>
          <a:p>
            <a:pPr>
              <a:buNone/>
            </a:pPr>
            <a:r>
              <a:rPr lang="en-US" dirty="0" smtClean="0"/>
              <a:t>A : What name is it, please, Madam ?</a:t>
            </a:r>
          </a:p>
          <a:p>
            <a:pPr>
              <a:buNone/>
            </a:pPr>
            <a:r>
              <a:rPr lang="en-US" dirty="0" smtClean="0"/>
              <a:t>B : Mrs</a:t>
            </a:r>
            <a:r>
              <a:rPr lang="en-US" dirty="0" smtClean="0"/>
              <a:t>. Bradman</a:t>
            </a:r>
          </a:p>
          <a:p>
            <a:pPr>
              <a:buNone/>
            </a:pPr>
            <a:r>
              <a:rPr lang="en-US" dirty="0" smtClean="0"/>
              <a:t>A </a:t>
            </a:r>
            <a:r>
              <a:rPr lang="en-US" smtClean="0"/>
              <a:t>: That’s </a:t>
            </a:r>
            <a:r>
              <a:rPr lang="en-US" dirty="0" smtClean="0"/>
              <a:t>fine Madam. A table for four this evening. Goodbye.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81052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 number 2</a:t>
            </a:r>
            <a:endParaRPr lang="en-US" dirty="0"/>
          </a:p>
        </p:txBody>
      </p:sp>
      <p:pic>
        <p:nvPicPr>
          <p:cNvPr id="4" name="exercise1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 TRUMP HOTEL</a:t>
            </a:r>
          </a:p>
          <a:p>
            <a:pPr>
              <a:buNone/>
            </a:pPr>
            <a:r>
              <a:rPr lang="en-US" dirty="0" smtClean="0"/>
              <a:t>A : Good morning. Trump Hotel. Can I help you ?</a:t>
            </a:r>
          </a:p>
          <a:p>
            <a:pPr>
              <a:buNone/>
            </a:pPr>
            <a:r>
              <a:rPr lang="en-US" dirty="0" smtClean="0"/>
              <a:t>B : Yes , I’d like to book a double </a:t>
            </a:r>
            <a:r>
              <a:rPr lang="en-US" dirty="0" err="1" smtClean="0"/>
              <a:t>toom</a:t>
            </a:r>
            <a:r>
              <a:rPr lang="en-US" dirty="0" smtClean="0"/>
              <a:t> from Tuesday to Friday.</a:t>
            </a:r>
          </a:p>
          <a:p>
            <a:pPr>
              <a:buNone/>
            </a:pPr>
            <a:r>
              <a:rPr lang="en-US" dirty="0" smtClean="0"/>
              <a:t>A : Could I have your name , please, Sir ?</a:t>
            </a:r>
          </a:p>
          <a:p>
            <a:pPr>
              <a:buNone/>
            </a:pPr>
            <a:r>
              <a:rPr lang="en-US" dirty="0" smtClean="0"/>
              <a:t>B : Mr. Davis</a:t>
            </a:r>
          </a:p>
          <a:p>
            <a:pPr>
              <a:buNone/>
            </a:pPr>
            <a:r>
              <a:rPr lang="en-US" dirty="0" smtClean="0"/>
              <a:t>A : That’s fine, sir. A double room for three nights. Goodbye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50039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</TotalTime>
  <Words>75</Words>
  <Application>Microsoft Office PowerPoint</Application>
  <PresentationFormat>On-screen Show (4:3)</PresentationFormat>
  <Paragraphs>14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Austin</vt:lpstr>
      <vt:lpstr>Exercise 1 number 1</vt:lpstr>
      <vt:lpstr>Exercise 1 number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1 number 1</dc:title>
  <dc:creator>liya.r</dc:creator>
  <cp:lastModifiedBy>Oko</cp:lastModifiedBy>
  <cp:revision>3</cp:revision>
  <dcterms:created xsi:type="dcterms:W3CDTF">2013-12-13T05:20:10Z</dcterms:created>
  <dcterms:modified xsi:type="dcterms:W3CDTF">2013-12-13T23:23:17Z</dcterms:modified>
</cp:coreProperties>
</file>