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D4F23-96DE-4540-A753-64FA2BF7CA54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76CBC-E95D-4969-ADCB-3E997EB19E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219200"/>
            <a:ext cx="6172200" cy="1513362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Algerian" pitchFamily="82" charset="0"/>
              </a:rPr>
              <a:t>BINALBAGAN CATHOLIC COLLEGE</a:t>
            </a:r>
            <a:b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Algerian" pitchFamily="82" charset="0"/>
              </a:rPr>
            </a:b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Algerian" pitchFamily="82" charset="0"/>
              </a:rPr>
              <a:t>BINALBAGAN NEGROS OCCIDENTAL</a:t>
            </a:r>
            <a:b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Algerian" pitchFamily="82" charset="0"/>
              </a:rPr>
            </a:br>
            <a:endParaRPr lang="en-US" sz="3200" dirty="0">
              <a:solidFill>
                <a:schemeClr val="tx2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667000"/>
            <a:ext cx="6400800" cy="1295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lgerian" pitchFamily="82" charset="0"/>
              </a:rPr>
              <a:t>SYMA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lgerian" pitchFamily="82" charset="0"/>
              </a:rPr>
              <a:t>Society Of Young Management Accountants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lgerian" pitchFamily="82" charset="0"/>
            </a:endParaRPr>
          </a:p>
        </p:txBody>
      </p:sp>
      <p:pic>
        <p:nvPicPr>
          <p:cNvPr id="4" name="Picture 3" descr="bccofficial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0"/>
            <a:ext cx="2228850" cy="1524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 descr="sy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0550" y="0"/>
            <a:ext cx="1619250" cy="1447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ym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0" y="609600"/>
            <a:ext cx="4139828" cy="350519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9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BINALBAGAN CATHOLIC COLLEGE BINALBAGAN NEGROS OCCIDENTAL 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BINALBAGAN CATHOLIC COLLEGE BINALBAGAN NEGROS OCCIDENTAL </dc:title>
  <dc:creator>PC</dc:creator>
  <cp:lastModifiedBy>PC</cp:lastModifiedBy>
  <cp:revision>5</cp:revision>
  <dcterms:created xsi:type="dcterms:W3CDTF">2013-08-08T05:17:25Z</dcterms:created>
  <dcterms:modified xsi:type="dcterms:W3CDTF">2013-08-08T06:07:38Z</dcterms:modified>
</cp:coreProperties>
</file>