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9" r:id="rId7"/>
    <p:sldId id="264" r:id="rId8"/>
    <p:sldId id="261" r:id="rId9"/>
    <p:sldId id="262" r:id="rId10"/>
    <p:sldId id="265" r:id="rId11"/>
    <p:sldId id="266" r:id="rId12"/>
    <p:sldId id="267" r:id="rId13"/>
    <p:sldId id="268" r:id="rId14"/>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2" autoAdjust="0"/>
    <p:restoredTop sz="94660"/>
  </p:normalViewPr>
  <p:slideViewPr>
    <p:cSldViewPr>
      <p:cViewPr varScale="1">
        <p:scale>
          <a:sx n="69" d="100"/>
          <a:sy n="69" d="100"/>
        </p:scale>
        <p:origin x="-5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image" Target="../media/image1.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93B8CC-E249-44A1-AF93-440FD5FF740D}" type="doc">
      <dgm:prSet loTypeId="urn:microsoft.com/office/officeart/2008/layout/AscendingPictureAccentProcess" loCatId="picture" qsTypeId="urn:microsoft.com/office/officeart/2005/8/quickstyle/simple1" qsCatId="simple" csTypeId="urn:microsoft.com/office/officeart/2005/8/colors/colorful1" csCatId="colorful" phldr="1"/>
      <dgm:spPr/>
      <dgm:t>
        <a:bodyPr/>
        <a:lstStyle/>
        <a:p>
          <a:endParaRPr lang="ms-MY"/>
        </a:p>
      </dgm:t>
    </dgm:pt>
    <dgm:pt modelId="{D4A25A2A-3BED-4411-96FE-4B3E384DA0BB}">
      <dgm:prSet phldrT="[Text]"/>
      <dgm:spPr/>
      <dgm:t>
        <a:bodyPr/>
        <a:lstStyle/>
        <a:p>
          <a:r>
            <a:rPr lang="ms-MY">
              <a:latin typeface="Mistral" panose="03090702030407020403" pitchFamily="66" charset="0"/>
            </a:rPr>
            <a:t>Vitamin C</a:t>
          </a:r>
        </a:p>
      </dgm:t>
    </dgm:pt>
    <dgm:pt modelId="{568FE2F3-6A3D-4FE1-A8E7-A77547B798F8}" type="parTrans" cxnId="{A20C0CC2-1BB8-411D-8443-B402D13252E8}">
      <dgm:prSet/>
      <dgm:spPr/>
      <dgm:t>
        <a:bodyPr/>
        <a:lstStyle/>
        <a:p>
          <a:endParaRPr lang="ms-MY"/>
        </a:p>
      </dgm:t>
    </dgm:pt>
    <dgm:pt modelId="{58DC9BA0-8895-4F45-A62E-99638108276A}" type="sibTrans" cxnId="{A20C0CC2-1BB8-411D-8443-B402D13252E8}">
      <dgm:prSet/>
      <dgm:spPr/>
      <dgm:t>
        <a:bodyPr/>
        <a:lstStyle/>
        <a:p>
          <a:endParaRPr lang="ms-MY"/>
        </a:p>
      </dgm:t>
    </dgm:pt>
    <dgm:pt modelId="{88569C33-1CDF-4C82-A924-74B30CA4CFB6}">
      <dgm:prSet phldrT="[Text]" custT="1"/>
      <dgm:spPr>
        <a:solidFill>
          <a:schemeClr val="bg1"/>
        </a:solidFill>
      </dgm:spPr>
      <dgm:t>
        <a:bodyPr/>
        <a:lstStyle/>
        <a:p>
          <a:r>
            <a:rPr lang="en-US" sz="1400" dirty="0" smtClean="0">
              <a:latin typeface="Segoe Print" panose="02000600000000000000" pitchFamily="2" charset="0"/>
            </a:rPr>
            <a:t>A diet high in Vitamin C is known to delay the aging process as well as reduce the risks of cancer, heart disease, and arthritis.</a:t>
          </a:r>
          <a:endParaRPr lang="ms-MY" sz="1400" dirty="0">
            <a:latin typeface="Segoe Print" panose="02000600000000000000" pitchFamily="2" charset="0"/>
          </a:endParaRPr>
        </a:p>
      </dgm:t>
    </dgm:pt>
    <dgm:pt modelId="{8A32C8E1-DE4D-41D9-B42D-CE1649ECFA51}" type="parTrans" cxnId="{91242532-CE9A-401C-9A48-BABEB7890901}">
      <dgm:prSet/>
      <dgm:spPr/>
      <dgm:t>
        <a:bodyPr/>
        <a:lstStyle/>
        <a:p>
          <a:endParaRPr lang="ms-MY"/>
        </a:p>
      </dgm:t>
    </dgm:pt>
    <dgm:pt modelId="{B31A6B38-C230-4EE5-8275-D918276BFF84}" type="sibTrans" cxnId="{91242532-CE9A-401C-9A48-BABEB7890901}">
      <dgm:prSet/>
      <dgm:spPr/>
      <dgm:t>
        <a:bodyPr/>
        <a:lstStyle/>
        <a:p>
          <a:endParaRPr lang="ms-MY"/>
        </a:p>
      </dgm:t>
    </dgm:pt>
    <dgm:pt modelId="{34C8BC0F-C72B-49CE-9E79-D2CF9771CBB0}">
      <dgm:prSet phldrT="[Text]"/>
      <dgm:spPr/>
      <dgm:t>
        <a:bodyPr/>
        <a:lstStyle/>
        <a:p>
          <a:r>
            <a:rPr lang="ms-MY" b="0" dirty="0">
              <a:latin typeface="Mistral" panose="03090702030407020403" pitchFamily="66" charset="0"/>
            </a:rPr>
            <a:t>Lycopene</a:t>
          </a:r>
        </a:p>
      </dgm:t>
    </dgm:pt>
    <dgm:pt modelId="{42BB69EA-809C-4078-908E-1AE26DDD407F}" type="parTrans" cxnId="{3C766B43-9037-4139-B4EC-5BE952F60C23}">
      <dgm:prSet/>
      <dgm:spPr/>
      <dgm:t>
        <a:bodyPr/>
        <a:lstStyle/>
        <a:p>
          <a:endParaRPr lang="ms-MY"/>
        </a:p>
      </dgm:t>
    </dgm:pt>
    <dgm:pt modelId="{BA2A9637-9A42-4981-9C4F-EAE369F52510}" type="sibTrans" cxnId="{3C766B43-9037-4139-B4EC-5BE952F60C23}">
      <dgm:prSet/>
      <dgm:spPr/>
      <dgm:t>
        <a:bodyPr/>
        <a:lstStyle/>
        <a:p>
          <a:endParaRPr lang="ms-MY"/>
        </a:p>
      </dgm:t>
    </dgm:pt>
    <dgm:pt modelId="{9781D237-8AE1-4B8C-8BD4-D00156D4014A}">
      <dgm:prSet phldrT="[Text]" custT="1"/>
      <dgm:spPr>
        <a:solidFill>
          <a:schemeClr val="bg1"/>
        </a:solidFill>
      </dgm:spPr>
      <dgm:t>
        <a:bodyPr/>
        <a:lstStyle/>
        <a:p>
          <a:r>
            <a:rPr lang="ms-MY" sz="1400" dirty="0">
              <a:latin typeface="Segoe Print" panose="02000600000000000000" pitchFamily="2" charset="0"/>
            </a:rPr>
            <a:t>Lycopene is a powerful antioxidant that believed to reduce the risks of certain types of </a:t>
          </a:r>
          <a:r>
            <a:rPr lang="ms-MY" sz="1400" dirty="0" smtClean="0">
              <a:latin typeface="Segoe Print" panose="02000600000000000000" pitchFamily="2" charset="0"/>
            </a:rPr>
            <a:t>cancera nd </a:t>
          </a:r>
          <a:r>
            <a:rPr lang="ms-MY" sz="1400" dirty="0">
              <a:latin typeface="Segoe Print" panose="02000600000000000000" pitchFamily="2" charset="0"/>
            </a:rPr>
            <a:t>lower the risk of heart </a:t>
          </a:r>
          <a:r>
            <a:rPr lang="ms-MY" sz="1400" dirty="0" smtClean="0">
              <a:latin typeface="Segoe Print" panose="02000600000000000000" pitchFamily="2" charset="0"/>
            </a:rPr>
            <a:t>disease</a:t>
          </a:r>
          <a:endParaRPr lang="ms-MY" sz="1400" dirty="0">
            <a:latin typeface="Segoe Print" panose="02000600000000000000" pitchFamily="2" charset="0"/>
          </a:endParaRPr>
        </a:p>
      </dgm:t>
    </dgm:pt>
    <dgm:pt modelId="{3FE038E6-14F2-4BAC-A4F3-58882C71A3EB}" type="parTrans" cxnId="{78436071-0304-488A-8427-F7FB24490536}">
      <dgm:prSet/>
      <dgm:spPr/>
      <dgm:t>
        <a:bodyPr/>
        <a:lstStyle/>
        <a:p>
          <a:endParaRPr lang="ms-MY"/>
        </a:p>
      </dgm:t>
    </dgm:pt>
    <dgm:pt modelId="{E2C5A6EF-9510-47DD-9781-B0AE4C5A7BCD}" type="sibTrans" cxnId="{78436071-0304-488A-8427-F7FB24490536}">
      <dgm:prSet/>
      <dgm:spPr/>
      <dgm:t>
        <a:bodyPr/>
        <a:lstStyle/>
        <a:p>
          <a:endParaRPr lang="ms-MY"/>
        </a:p>
      </dgm:t>
    </dgm:pt>
    <dgm:pt modelId="{C77A75D6-F901-4460-BC94-8CBD3FA0B8D8}">
      <dgm:prSet phldrT="[Text]" custT="1"/>
      <dgm:spPr>
        <a:solidFill>
          <a:schemeClr val="bg1"/>
        </a:solidFill>
      </dgm:spPr>
      <dgm:t>
        <a:bodyPr/>
        <a:lstStyle/>
        <a:p>
          <a:r>
            <a:rPr lang="ms-MY" sz="1400" dirty="0">
              <a:solidFill>
                <a:sysClr val="windowText" lastClr="000000"/>
              </a:solidFill>
              <a:latin typeface="Segoe Print" panose="02000600000000000000" pitchFamily="2" charset="0"/>
            </a:rPr>
            <a:t>Ellagic Acid is an antioxidant known for its ability to call death of cancer cells. This antioxidant is also known for reducing the risk of heart </a:t>
          </a:r>
          <a:r>
            <a:rPr lang="ms-MY" sz="1400" dirty="0" smtClean="0">
              <a:solidFill>
                <a:sysClr val="windowText" lastClr="000000"/>
              </a:solidFill>
              <a:latin typeface="Segoe Print" panose="02000600000000000000" pitchFamily="2" charset="0"/>
            </a:rPr>
            <a:t>disease</a:t>
          </a:r>
          <a:endParaRPr lang="ms-MY" sz="1400" dirty="0">
            <a:solidFill>
              <a:sysClr val="windowText" lastClr="000000"/>
            </a:solidFill>
            <a:latin typeface="Segoe Print" panose="02000600000000000000" pitchFamily="2" charset="0"/>
          </a:endParaRPr>
        </a:p>
      </dgm:t>
    </dgm:pt>
    <dgm:pt modelId="{83C100A1-67A7-4CD6-AD02-FA3B93D88D3F}" type="parTrans" cxnId="{B1F43E78-481D-4EEE-83FA-441D18CB0B6C}">
      <dgm:prSet/>
      <dgm:spPr/>
      <dgm:t>
        <a:bodyPr/>
        <a:lstStyle/>
        <a:p>
          <a:endParaRPr lang="ms-MY"/>
        </a:p>
      </dgm:t>
    </dgm:pt>
    <dgm:pt modelId="{E75B5247-C15C-4141-8E70-1BFBF8F39EEF}" type="sibTrans" cxnId="{B1F43E78-481D-4EEE-83FA-441D18CB0B6C}">
      <dgm:prSet/>
      <dgm:spPr/>
      <dgm:t>
        <a:bodyPr/>
        <a:lstStyle/>
        <a:p>
          <a:endParaRPr lang="ms-MY"/>
        </a:p>
      </dgm:t>
    </dgm:pt>
    <dgm:pt modelId="{46FE0A72-F4F7-488A-A608-3A6482761181}">
      <dgm:prSet phldrT="[Text]"/>
      <dgm:spPr/>
      <dgm:t>
        <a:bodyPr/>
        <a:lstStyle/>
        <a:p>
          <a:r>
            <a:rPr lang="ms-MY" sz="700" dirty="0">
              <a:latin typeface="Mistral" panose="03090702030407020403" pitchFamily="66" charset="0"/>
            </a:rPr>
            <a:t>Ellagic Acid</a:t>
          </a:r>
        </a:p>
      </dgm:t>
    </dgm:pt>
    <dgm:pt modelId="{81E6AD52-2A5D-4D1A-B567-3E3824D829FC}" type="parTrans" cxnId="{FC535FC2-B18F-4EE8-987F-F700F98E1ED3}">
      <dgm:prSet/>
      <dgm:spPr/>
      <dgm:t>
        <a:bodyPr/>
        <a:lstStyle/>
        <a:p>
          <a:endParaRPr lang="ms-MY"/>
        </a:p>
      </dgm:t>
    </dgm:pt>
    <dgm:pt modelId="{C50A55D7-D496-4A7A-9944-B6C10391FE62}" type="sibTrans" cxnId="{FC535FC2-B18F-4EE8-987F-F700F98E1ED3}">
      <dgm:prSet/>
      <dgm:spPr/>
      <dgm:t>
        <a:bodyPr/>
        <a:lstStyle/>
        <a:p>
          <a:endParaRPr lang="ms-MY"/>
        </a:p>
      </dgm:t>
    </dgm:pt>
    <dgm:pt modelId="{C84EBEA2-7A59-4787-8905-B2E6C550BFA9}">
      <dgm:prSet custT="1"/>
      <dgm:spPr>
        <a:solidFill>
          <a:schemeClr val="bg1"/>
        </a:solidFill>
      </dgm:spPr>
      <dgm:t>
        <a:bodyPr/>
        <a:lstStyle/>
        <a:p>
          <a:r>
            <a:rPr lang="en-US" sz="1400" dirty="0">
              <a:latin typeface="Segoe Print" panose="02000600000000000000" pitchFamily="2" charset="0"/>
            </a:rPr>
            <a:t>Red pepper, guava, strawberries, raspberries, tomatoes and papaya are red foods that excellent sources of Vitamin C</a:t>
          </a:r>
          <a:endParaRPr lang="ms-MY" sz="1400" dirty="0">
            <a:latin typeface="Segoe Print" panose="02000600000000000000" pitchFamily="2" charset="0"/>
          </a:endParaRPr>
        </a:p>
      </dgm:t>
    </dgm:pt>
    <dgm:pt modelId="{BDD77AF9-B5D3-47D6-9329-3AE52E69622D}" type="parTrans" cxnId="{89790835-1D48-420F-A795-4FB74C39E1DB}">
      <dgm:prSet/>
      <dgm:spPr/>
      <dgm:t>
        <a:bodyPr/>
        <a:lstStyle/>
        <a:p>
          <a:endParaRPr lang="ms-MY"/>
        </a:p>
      </dgm:t>
    </dgm:pt>
    <dgm:pt modelId="{675608FA-C47B-4A18-8124-A16A02F1E15E}" type="sibTrans" cxnId="{89790835-1D48-420F-A795-4FB74C39E1DB}">
      <dgm:prSet/>
      <dgm:spPr/>
      <dgm:t>
        <a:bodyPr/>
        <a:lstStyle/>
        <a:p>
          <a:endParaRPr lang="ms-MY"/>
        </a:p>
      </dgm:t>
    </dgm:pt>
    <dgm:pt modelId="{42A8E049-08D8-45CE-AC20-D35F18CF144B}">
      <dgm:prSet custT="1"/>
      <dgm:spPr>
        <a:solidFill>
          <a:schemeClr val="bg1"/>
        </a:solidFill>
      </dgm:spPr>
      <dgm:t>
        <a:bodyPr/>
        <a:lstStyle/>
        <a:p>
          <a:endParaRPr lang="ms-MY" sz="2000" dirty="0">
            <a:latin typeface="Segoe Print" panose="02000600000000000000" pitchFamily="2" charset="0"/>
          </a:endParaRPr>
        </a:p>
      </dgm:t>
    </dgm:pt>
    <dgm:pt modelId="{CACD0201-7A8A-4BC1-8FF8-56B7C8115DAE}" type="parTrans" cxnId="{6BF3C689-4499-4A6B-B84E-CD28496AD052}">
      <dgm:prSet/>
      <dgm:spPr/>
      <dgm:t>
        <a:bodyPr/>
        <a:lstStyle/>
        <a:p>
          <a:endParaRPr lang="ms-MY"/>
        </a:p>
      </dgm:t>
    </dgm:pt>
    <dgm:pt modelId="{9623F664-F9AD-4685-9AD2-C650E6C27BD2}" type="sibTrans" cxnId="{6BF3C689-4499-4A6B-B84E-CD28496AD052}">
      <dgm:prSet/>
      <dgm:spPr/>
      <dgm:t>
        <a:bodyPr/>
        <a:lstStyle/>
        <a:p>
          <a:endParaRPr lang="ms-MY"/>
        </a:p>
      </dgm:t>
    </dgm:pt>
    <dgm:pt modelId="{0D2FF0B4-2DA5-421A-A206-2C4369560627}">
      <dgm:prSet phldrT="[Text]" custT="1"/>
      <dgm:spPr>
        <a:solidFill>
          <a:schemeClr val="bg1"/>
        </a:solidFill>
      </dgm:spPr>
      <dgm:t>
        <a:bodyPr/>
        <a:lstStyle/>
        <a:p>
          <a:r>
            <a:rPr lang="ms-MY" sz="1400" dirty="0" smtClean="0">
              <a:solidFill>
                <a:sysClr val="windowText" lastClr="000000"/>
              </a:solidFill>
              <a:latin typeface="Segoe Print" panose="02000600000000000000" pitchFamily="2" charset="0"/>
            </a:rPr>
            <a:t>Red fruits rich in ellagic acid include </a:t>
          </a:r>
          <a:r>
            <a:rPr lang="ms-MY" sz="1400" b="1" dirty="0" smtClean="0">
              <a:solidFill>
                <a:sysClr val="windowText" lastClr="000000"/>
              </a:solidFill>
              <a:latin typeface="Segoe Print" panose="02000600000000000000" pitchFamily="2" charset="0"/>
            </a:rPr>
            <a:t>raspberries, strawberries, pomegranate, guava</a:t>
          </a:r>
          <a:r>
            <a:rPr lang="ms-MY" sz="1400" dirty="0" smtClean="0">
              <a:solidFill>
                <a:sysClr val="windowText" lastClr="000000"/>
              </a:solidFill>
              <a:latin typeface="Segoe Print" panose="02000600000000000000" pitchFamily="2" charset="0"/>
            </a:rPr>
            <a:t> and </a:t>
          </a:r>
          <a:r>
            <a:rPr lang="ms-MY" sz="1400" b="1" dirty="0" smtClean="0">
              <a:solidFill>
                <a:sysClr val="windowText" lastClr="000000"/>
              </a:solidFill>
              <a:latin typeface="Segoe Print" panose="02000600000000000000" pitchFamily="2" charset="0"/>
            </a:rPr>
            <a:t>cranberries</a:t>
          </a:r>
          <a:endParaRPr lang="ms-MY" sz="1400" dirty="0">
            <a:solidFill>
              <a:sysClr val="windowText" lastClr="000000"/>
            </a:solidFill>
            <a:latin typeface="Segoe Print" panose="02000600000000000000" pitchFamily="2" charset="0"/>
          </a:endParaRPr>
        </a:p>
      </dgm:t>
    </dgm:pt>
    <dgm:pt modelId="{C63662C2-F21F-4C99-B92C-A163E48825A9}" type="parTrans" cxnId="{1A1A5405-86A4-43F4-8CC3-2B4E52E234BD}">
      <dgm:prSet/>
      <dgm:spPr/>
      <dgm:t>
        <a:bodyPr/>
        <a:lstStyle/>
        <a:p>
          <a:endParaRPr lang="ms-MY"/>
        </a:p>
      </dgm:t>
    </dgm:pt>
    <dgm:pt modelId="{8055168F-A488-412F-A7F9-ED04CF5636CA}" type="sibTrans" cxnId="{1A1A5405-86A4-43F4-8CC3-2B4E52E234BD}">
      <dgm:prSet/>
      <dgm:spPr/>
      <dgm:t>
        <a:bodyPr/>
        <a:lstStyle/>
        <a:p>
          <a:endParaRPr lang="ms-MY"/>
        </a:p>
      </dgm:t>
    </dgm:pt>
    <dgm:pt modelId="{B32EE25D-1726-4172-9FED-F53B9150FCE2}">
      <dgm:prSet phldrT="[Text]" custT="1"/>
      <dgm:spPr>
        <a:solidFill>
          <a:schemeClr val="bg1"/>
        </a:solidFill>
      </dgm:spPr>
      <dgm:t>
        <a:bodyPr/>
        <a:lstStyle/>
        <a:p>
          <a:r>
            <a:rPr lang="ms-MY" sz="1400" dirty="0" smtClean="0">
              <a:latin typeface="Segoe Print" panose="02000600000000000000" pitchFamily="2" charset="0"/>
            </a:rPr>
            <a:t>The top three foods that contain the most lycopene are </a:t>
          </a:r>
          <a:r>
            <a:rPr lang="ms-MY" sz="1400" b="1" dirty="0" smtClean="0">
              <a:latin typeface="Segoe Print" panose="02000600000000000000" pitchFamily="2" charset="0"/>
            </a:rPr>
            <a:t>guava, watermelon</a:t>
          </a:r>
          <a:r>
            <a:rPr lang="ms-MY" sz="1400" dirty="0" smtClean="0">
              <a:latin typeface="Segoe Print" panose="02000600000000000000" pitchFamily="2" charset="0"/>
            </a:rPr>
            <a:t>, and </a:t>
          </a:r>
          <a:r>
            <a:rPr lang="ms-MY" sz="1400" b="1" dirty="0" smtClean="0">
              <a:latin typeface="Segoe Print" panose="02000600000000000000" pitchFamily="2" charset="0"/>
            </a:rPr>
            <a:t>tomatoes</a:t>
          </a:r>
          <a:r>
            <a:rPr lang="ms-MY" sz="1400" dirty="0" smtClean="0">
              <a:latin typeface="Segoe Print" panose="02000600000000000000" pitchFamily="2" charset="0"/>
            </a:rPr>
            <a:t>, respectively</a:t>
          </a:r>
          <a:endParaRPr lang="ms-MY" sz="1400" dirty="0">
            <a:latin typeface="Segoe Print" panose="02000600000000000000" pitchFamily="2" charset="0"/>
          </a:endParaRPr>
        </a:p>
      </dgm:t>
    </dgm:pt>
    <dgm:pt modelId="{C862A8DE-C914-4814-9CB8-51E2ED87026C}" type="parTrans" cxnId="{4AD85BC8-6E27-4722-8CD6-444D51A90A3E}">
      <dgm:prSet/>
      <dgm:spPr/>
      <dgm:t>
        <a:bodyPr/>
        <a:lstStyle/>
        <a:p>
          <a:endParaRPr lang="ms-MY"/>
        </a:p>
      </dgm:t>
    </dgm:pt>
    <dgm:pt modelId="{C8B0C85A-4033-4662-AAC5-AB6A8FBF6C2E}" type="sibTrans" cxnId="{4AD85BC8-6E27-4722-8CD6-444D51A90A3E}">
      <dgm:prSet/>
      <dgm:spPr/>
      <dgm:t>
        <a:bodyPr/>
        <a:lstStyle/>
        <a:p>
          <a:endParaRPr lang="ms-MY"/>
        </a:p>
      </dgm:t>
    </dgm:pt>
    <dgm:pt modelId="{3BDB975E-90EA-47DA-8716-960F837D94A9}" type="pres">
      <dgm:prSet presAssocID="{EF93B8CC-E249-44A1-AF93-440FD5FF740D}" presName="Name0" presStyleCnt="0">
        <dgm:presLayoutVars>
          <dgm:chMax val="7"/>
          <dgm:chPref val="7"/>
          <dgm:dir/>
        </dgm:presLayoutVars>
      </dgm:prSet>
      <dgm:spPr/>
      <dgm:t>
        <a:bodyPr/>
        <a:lstStyle/>
        <a:p>
          <a:endParaRPr lang="ms-MY"/>
        </a:p>
      </dgm:t>
    </dgm:pt>
    <dgm:pt modelId="{9B25E6BC-1194-4611-B09E-E9D5D122EDE9}" type="pres">
      <dgm:prSet presAssocID="{EF93B8CC-E249-44A1-AF93-440FD5FF740D}" presName="dot1" presStyleLbl="alignNode1" presStyleIdx="0" presStyleCnt="12"/>
      <dgm:spPr/>
    </dgm:pt>
    <dgm:pt modelId="{ED92C64C-92EF-4213-87C8-5A6070B4B9D2}" type="pres">
      <dgm:prSet presAssocID="{EF93B8CC-E249-44A1-AF93-440FD5FF740D}" presName="dot2" presStyleLbl="alignNode1" presStyleIdx="1" presStyleCnt="12"/>
      <dgm:spPr/>
    </dgm:pt>
    <dgm:pt modelId="{6F9DD7B8-1F59-4484-A5B3-A521BCC755E0}" type="pres">
      <dgm:prSet presAssocID="{EF93B8CC-E249-44A1-AF93-440FD5FF740D}" presName="dot3" presStyleLbl="alignNode1" presStyleIdx="2" presStyleCnt="12"/>
      <dgm:spPr/>
    </dgm:pt>
    <dgm:pt modelId="{DC3CF88D-EB88-4380-947E-8FFD2C59F544}" type="pres">
      <dgm:prSet presAssocID="{EF93B8CC-E249-44A1-AF93-440FD5FF740D}" presName="dot4" presStyleLbl="alignNode1" presStyleIdx="3" presStyleCnt="12"/>
      <dgm:spPr/>
    </dgm:pt>
    <dgm:pt modelId="{22963623-A34B-4FC4-AE99-1C2E3F83E22B}" type="pres">
      <dgm:prSet presAssocID="{EF93B8CC-E249-44A1-AF93-440FD5FF740D}" presName="dot5" presStyleLbl="alignNode1" presStyleIdx="4" presStyleCnt="12"/>
      <dgm:spPr/>
    </dgm:pt>
    <dgm:pt modelId="{8E6B837A-D773-4372-8A65-EBC2FABBF1C3}" type="pres">
      <dgm:prSet presAssocID="{EF93B8CC-E249-44A1-AF93-440FD5FF740D}" presName="dotArrow1" presStyleLbl="alignNode1" presStyleIdx="5" presStyleCnt="12"/>
      <dgm:spPr/>
    </dgm:pt>
    <dgm:pt modelId="{0DDEFAFE-2EB7-43EF-B859-6681D53D2F10}" type="pres">
      <dgm:prSet presAssocID="{EF93B8CC-E249-44A1-AF93-440FD5FF740D}" presName="dotArrow2" presStyleLbl="alignNode1" presStyleIdx="6" presStyleCnt="12"/>
      <dgm:spPr/>
    </dgm:pt>
    <dgm:pt modelId="{81DEB2B8-D70C-4F93-9954-D7412D2BCD8E}" type="pres">
      <dgm:prSet presAssocID="{EF93B8CC-E249-44A1-AF93-440FD5FF740D}" presName="dotArrow3" presStyleLbl="alignNode1" presStyleIdx="7" presStyleCnt="12"/>
      <dgm:spPr/>
    </dgm:pt>
    <dgm:pt modelId="{68F18F2F-3053-4811-B692-50D6BF681CFD}" type="pres">
      <dgm:prSet presAssocID="{EF93B8CC-E249-44A1-AF93-440FD5FF740D}" presName="dotArrow4" presStyleLbl="alignNode1" presStyleIdx="8" presStyleCnt="12"/>
      <dgm:spPr/>
    </dgm:pt>
    <dgm:pt modelId="{66AF5CDE-6016-4848-ACDD-0D36490B9F95}" type="pres">
      <dgm:prSet presAssocID="{EF93B8CC-E249-44A1-AF93-440FD5FF740D}" presName="dotArrow5" presStyleLbl="alignNode1" presStyleIdx="9" presStyleCnt="12"/>
      <dgm:spPr/>
    </dgm:pt>
    <dgm:pt modelId="{5F1F440B-BA2C-4C6D-95C5-928675A0FF28}" type="pres">
      <dgm:prSet presAssocID="{EF93B8CC-E249-44A1-AF93-440FD5FF740D}" presName="dotArrow6" presStyleLbl="alignNode1" presStyleIdx="10" presStyleCnt="12"/>
      <dgm:spPr/>
    </dgm:pt>
    <dgm:pt modelId="{84659ED3-2852-47A7-BDCB-5CE53EBC56CE}" type="pres">
      <dgm:prSet presAssocID="{EF93B8CC-E249-44A1-AF93-440FD5FF740D}" presName="dotArrow7" presStyleLbl="alignNode1" presStyleIdx="11" presStyleCnt="12"/>
      <dgm:spPr/>
    </dgm:pt>
    <dgm:pt modelId="{CD8D4658-38C8-49D0-9FD1-ACA75622372A}" type="pres">
      <dgm:prSet presAssocID="{D4A25A2A-3BED-4411-96FE-4B3E384DA0BB}" presName="parTx1" presStyleLbl="node1" presStyleIdx="0" presStyleCnt="3"/>
      <dgm:spPr/>
      <dgm:t>
        <a:bodyPr/>
        <a:lstStyle/>
        <a:p>
          <a:endParaRPr lang="ms-MY"/>
        </a:p>
      </dgm:t>
    </dgm:pt>
    <dgm:pt modelId="{D8009446-F4BB-41EE-825A-C3D843F44269}" type="pres">
      <dgm:prSet presAssocID="{D4A25A2A-3BED-4411-96FE-4B3E384DA0BB}" presName="desTx1" presStyleLbl="revTx" presStyleIdx="0" presStyleCnt="3" custScaleX="115208" custScaleY="203351" custLinFactNeighborX="7167" custLinFactNeighborY="40402">
        <dgm:presLayoutVars>
          <dgm:bulletEnabled val="1"/>
        </dgm:presLayoutVars>
      </dgm:prSet>
      <dgm:spPr/>
      <dgm:t>
        <a:bodyPr/>
        <a:lstStyle/>
        <a:p>
          <a:endParaRPr lang="ms-MY"/>
        </a:p>
      </dgm:t>
    </dgm:pt>
    <dgm:pt modelId="{ABBAB4EB-4B82-4266-934D-0C24B14BBBA0}" type="pres">
      <dgm:prSet presAssocID="{58DC9BA0-8895-4F45-A62E-99638108276A}" presName="picture1" presStyleCnt="0"/>
      <dgm:spPr/>
    </dgm:pt>
    <dgm:pt modelId="{FD78D172-B7CE-4713-8045-A6F838B07F73}" type="pres">
      <dgm:prSet presAssocID="{58DC9BA0-8895-4F45-A62E-99638108276A}" presName="imageRepeatNode" presStyleLbl="fgImgPlace1" presStyleIdx="0" presStyleCnt="3"/>
      <dgm:spPr/>
      <dgm:t>
        <a:bodyPr/>
        <a:lstStyle/>
        <a:p>
          <a:endParaRPr lang="ms-MY"/>
        </a:p>
      </dgm:t>
    </dgm:pt>
    <dgm:pt modelId="{0FAE5609-66B7-4D74-86DF-013C9CD2BF72}" type="pres">
      <dgm:prSet presAssocID="{34C8BC0F-C72B-49CE-9E79-D2CF9771CBB0}" presName="parTx2" presStyleLbl="node1" presStyleIdx="1" presStyleCnt="3"/>
      <dgm:spPr/>
      <dgm:t>
        <a:bodyPr/>
        <a:lstStyle/>
        <a:p>
          <a:endParaRPr lang="ms-MY"/>
        </a:p>
      </dgm:t>
    </dgm:pt>
    <dgm:pt modelId="{2A69CA4C-A9AE-4D4A-AC24-76674FD8E4AD}" type="pres">
      <dgm:prSet presAssocID="{34C8BC0F-C72B-49CE-9E79-D2CF9771CBB0}" presName="desTx2" presStyleLbl="revTx" presStyleIdx="1" presStyleCnt="3" custScaleX="225428" custScaleY="187756" custLinFactY="-32990" custLinFactNeighborX="-8009" custLinFactNeighborY="-100000">
        <dgm:presLayoutVars>
          <dgm:bulletEnabled val="1"/>
        </dgm:presLayoutVars>
      </dgm:prSet>
      <dgm:spPr/>
      <dgm:t>
        <a:bodyPr/>
        <a:lstStyle/>
        <a:p>
          <a:endParaRPr lang="ms-MY"/>
        </a:p>
      </dgm:t>
    </dgm:pt>
    <dgm:pt modelId="{C6DB1BC2-3EDF-42CD-ADF7-862FA204447A}" type="pres">
      <dgm:prSet presAssocID="{BA2A9637-9A42-4981-9C4F-EAE369F52510}" presName="picture2" presStyleCnt="0"/>
      <dgm:spPr/>
    </dgm:pt>
    <dgm:pt modelId="{90B1E4FE-4C6B-4110-A936-6B8966648445}" type="pres">
      <dgm:prSet presAssocID="{BA2A9637-9A42-4981-9C4F-EAE369F52510}" presName="imageRepeatNode" presStyleLbl="fgImgPlace1" presStyleIdx="1" presStyleCnt="3"/>
      <dgm:spPr/>
      <dgm:t>
        <a:bodyPr/>
        <a:lstStyle/>
        <a:p>
          <a:endParaRPr lang="ms-MY"/>
        </a:p>
      </dgm:t>
    </dgm:pt>
    <dgm:pt modelId="{CF06B74E-CB66-41B2-9D97-122750DC5188}" type="pres">
      <dgm:prSet presAssocID="{46FE0A72-F4F7-488A-A608-3A6482761181}" presName="parTx3" presStyleLbl="node1" presStyleIdx="2" presStyleCnt="3" custLinFactNeighborX="1248" custLinFactNeighborY="-88297"/>
      <dgm:spPr/>
      <dgm:t>
        <a:bodyPr/>
        <a:lstStyle/>
        <a:p>
          <a:endParaRPr lang="ms-MY"/>
        </a:p>
      </dgm:t>
    </dgm:pt>
    <dgm:pt modelId="{FF7FA45A-8C22-40FF-B16C-CD4396D32DDD}" type="pres">
      <dgm:prSet presAssocID="{46FE0A72-F4F7-488A-A608-3A6482761181}" presName="desTx3" presStyleLbl="revTx" presStyleIdx="2" presStyleCnt="3" custScaleX="313342" custScaleY="177750" custLinFactY="-100000" custLinFactNeighborX="-35855" custLinFactNeighborY="-173943">
        <dgm:presLayoutVars>
          <dgm:bulletEnabled val="1"/>
        </dgm:presLayoutVars>
      </dgm:prSet>
      <dgm:spPr/>
      <dgm:t>
        <a:bodyPr/>
        <a:lstStyle/>
        <a:p>
          <a:endParaRPr lang="ms-MY"/>
        </a:p>
      </dgm:t>
    </dgm:pt>
    <dgm:pt modelId="{373FD2E6-50D7-42E3-8E28-6BBC5656F308}" type="pres">
      <dgm:prSet presAssocID="{C50A55D7-D496-4A7A-9944-B6C10391FE62}" presName="picture3" presStyleCnt="0"/>
      <dgm:spPr/>
    </dgm:pt>
    <dgm:pt modelId="{8E418853-7836-473F-A7C9-24EE73D43D62}" type="pres">
      <dgm:prSet presAssocID="{C50A55D7-D496-4A7A-9944-B6C10391FE62}" presName="imageRepeatNode" presStyleLbl="fgImgPlace1" presStyleIdx="2" presStyleCnt="3"/>
      <dgm:spPr/>
      <dgm:t>
        <a:bodyPr/>
        <a:lstStyle/>
        <a:p>
          <a:endParaRPr lang="ms-MY"/>
        </a:p>
      </dgm:t>
    </dgm:pt>
  </dgm:ptLst>
  <dgm:cxnLst>
    <dgm:cxn modelId="{91242532-CE9A-401C-9A48-BABEB7890901}" srcId="{D4A25A2A-3BED-4411-96FE-4B3E384DA0BB}" destId="{88569C33-1CDF-4C82-A924-74B30CA4CFB6}" srcOrd="0" destOrd="0" parTransId="{8A32C8E1-DE4D-41D9-B42D-CE1649ECFA51}" sibTransId="{B31A6B38-C230-4EE5-8275-D918276BFF84}"/>
    <dgm:cxn modelId="{B1F43E78-481D-4EEE-83FA-441D18CB0B6C}" srcId="{46FE0A72-F4F7-488A-A608-3A6482761181}" destId="{C77A75D6-F901-4460-BC94-8CBD3FA0B8D8}" srcOrd="0" destOrd="0" parTransId="{83C100A1-67A7-4CD6-AD02-FA3B93D88D3F}" sibTransId="{E75B5247-C15C-4141-8E70-1BFBF8F39EEF}"/>
    <dgm:cxn modelId="{5D94BF5E-CF14-4406-9B91-84083CB798BA}" type="presOf" srcId="{0D2FF0B4-2DA5-421A-A206-2C4369560627}" destId="{FF7FA45A-8C22-40FF-B16C-CD4396D32DDD}" srcOrd="0" destOrd="1" presId="urn:microsoft.com/office/officeart/2008/layout/AscendingPictureAccentProcess"/>
    <dgm:cxn modelId="{1A1A5405-86A4-43F4-8CC3-2B4E52E234BD}" srcId="{46FE0A72-F4F7-488A-A608-3A6482761181}" destId="{0D2FF0B4-2DA5-421A-A206-2C4369560627}" srcOrd="1" destOrd="0" parTransId="{C63662C2-F21F-4C99-B92C-A163E48825A9}" sibTransId="{8055168F-A488-412F-A7F9-ED04CF5636CA}"/>
    <dgm:cxn modelId="{843B5B42-ABE2-4824-9104-F2EFCB1C58EF}" type="presOf" srcId="{B32EE25D-1726-4172-9FED-F53B9150FCE2}" destId="{2A69CA4C-A9AE-4D4A-AC24-76674FD8E4AD}" srcOrd="0" destOrd="1" presId="urn:microsoft.com/office/officeart/2008/layout/AscendingPictureAccentProcess"/>
    <dgm:cxn modelId="{C02DDDC8-E4A6-4DA6-816C-A0B16DC13300}" type="presOf" srcId="{46FE0A72-F4F7-488A-A608-3A6482761181}" destId="{CF06B74E-CB66-41B2-9D97-122750DC5188}" srcOrd="0" destOrd="0" presId="urn:microsoft.com/office/officeart/2008/layout/AscendingPictureAccentProcess"/>
    <dgm:cxn modelId="{84A9A028-0230-453B-A8DB-C778C6C725B4}" type="presOf" srcId="{D4A25A2A-3BED-4411-96FE-4B3E384DA0BB}" destId="{CD8D4658-38C8-49D0-9FD1-ACA75622372A}" srcOrd="0" destOrd="0" presId="urn:microsoft.com/office/officeart/2008/layout/AscendingPictureAccentProcess"/>
    <dgm:cxn modelId="{BB77AC69-0EA0-4A5C-ADC7-757D7F8B6BCC}" type="presOf" srcId="{EF93B8CC-E249-44A1-AF93-440FD5FF740D}" destId="{3BDB975E-90EA-47DA-8716-960F837D94A9}" srcOrd="0" destOrd="0" presId="urn:microsoft.com/office/officeart/2008/layout/AscendingPictureAccentProcess"/>
    <dgm:cxn modelId="{4AD85BC8-6E27-4722-8CD6-444D51A90A3E}" srcId="{34C8BC0F-C72B-49CE-9E79-D2CF9771CBB0}" destId="{B32EE25D-1726-4172-9FED-F53B9150FCE2}" srcOrd="1" destOrd="0" parTransId="{C862A8DE-C914-4814-9CB8-51E2ED87026C}" sibTransId="{C8B0C85A-4033-4662-AAC5-AB6A8FBF6C2E}"/>
    <dgm:cxn modelId="{89D52E35-5C37-445C-B3B5-812672FC99EB}" type="presOf" srcId="{C84EBEA2-7A59-4787-8905-B2E6C550BFA9}" destId="{D8009446-F4BB-41EE-825A-C3D843F44269}" srcOrd="0" destOrd="1" presId="urn:microsoft.com/office/officeart/2008/layout/AscendingPictureAccentProcess"/>
    <dgm:cxn modelId="{6BF3C689-4499-4A6B-B84E-CD28496AD052}" srcId="{D4A25A2A-3BED-4411-96FE-4B3E384DA0BB}" destId="{42A8E049-08D8-45CE-AC20-D35F18CF144B}" srcOrd="2" destOrd="0" parTransId="{CACD0201-7A8A-4BC1-8FF8-56B7C8115DAE}" sibTransId="{9623F664-F9AD-4685-9AD2-C650E6C27BD2}"/>
    <dgm:cxn modelId="{78436071-0304-488A-8427-F7FB24490536}" srcId="{34C8BC0F-C72B-49CE-9E79-D2CF9771CBB0}" destId="{9781D237-8AE1-4B8C-8BD4-D00156D4014A}" srcOrd="0" destOrd="0" parTransId="{3FE038E6-14F2-4BAC-A4F3-58882C71A3EB}" sibTransId="{E2C5A6EF-9510-47DD-9781-B0AE4C5A7BCD}"/>
    <dgm:cxn modelId="{76611400-3BD0-4C33-92D9-43B9F82B9A1D}" type="presOf" srcId="{9781D237-8AE1-4B8C-8BD4-D00156D4014A}" destId="{2A69CA4C-A9AE-4D4A-AC24-76674FD8E4AD}" srcOrd="0" destOrd="0" presId="urn:microsoft.com/office/officeart/2008/layout/AscendingPictureAccentProcess"/>
    <dgm:cxn modelId="{89790835-1D48-420F-A795-4FB74C39E1DB}" srcId="{D4A25A2A-3BED-4411-96FE-4B3E384DA0BB}" destId="{C84EBEA2-7A59-4787-8905-B2E6C550BFA9}" srcOrd="1" destOrd="0" parTransId="{BDD77AF9-B5D3-47D6-9329-3AE52E69622D}" sibTransId="{675608FA-C47B-4A18-8124-A16A02F1E15E}"/>
    <dgm:cxn modelId="{FC535FC2-B18F-4EE8-987F-F700F98E1ED3}" srcId="{EF93B8CC-E249-44A1-AF93-440FD5FF740D}" destId="{46FE0A72-F4F7-488A-A608-3A6482761181}" srcOrd="2" destOrd="0" parTransId="{81E6AD52-2A5D-4D1A-B567-3E3824D829FC}" sibTransId="{C50A55D7-D496-4A7A-9944-B6C10391FE62}"/>
    <dgm:cxn modelId="{31DFD78D-C294-4568-9604-B67193F90065}" type="presOf" srcId="{C77A75D6-F901-4460-BC94-8CBD3FA0B8D8}" destId="{FF7FA45A-8C22-40FF-B16C-CD4396D32DDD}" srcOrd="0" destOrd="0" presId="urn:microsoft.com/office/officeart/2008/layout/AscendingPictureAccentProcess"/>
    <dgm:cxn modelId="{9FC0293B-9AC7-4C4C-B10D-4BF4E5BCC140}" type="presOf" srcId="{BA2A9637-9A42-4981-9C4F-EAE369F52510}" destId="{90B1E4FE-4C6B-4110-A936-6B8966648445}" srcOrd="0" destOrd="0" presId="urn:microsoft.com/office/officeart/2008/layout/AscendingPictureAccentProcess"/>
    <dgm:cxn modelId="{5DF0A691-A2E9-467A-8600-8AC6AC59DD37}" type="presOf" srcId="{58DC9BA0-8895-4F45-A62E-99638108276A}" destId="{FD78D172-B7CE-4713-8045-A6F838B07F73}" srcOrd="0" destOrd="0" presId="urn:microsoft.com/office/officeart/2008/layout/AscendingPictureAccentProcess"/>
    <dgm:cxn modelId="{3C766B43-9037-4139-B4EC-5BE952F60C23}" srcId="{EF93B8CC-E249-44A1-AF93-440FD5FF740D}" destId="{34C8BC0F-C72B-49CE-9E79-D2CF9771CBB0}" srcOrd="1" destOrd="0" parTransId="{42BB69EA-809C-4078-908E-1AE26DDD407F}" sibTransId="{BA2A9637-9A42-4981-9C4F-EAE369F52510}"/>
    <dgm:cxn modelId="{8B34FB91-AC18-4B1D-8C3A-7A511C554690}" type="presOf" srcId="{88569C33-1CDF-4C82-A924-74B30CA4CFB6}" destId="{D8009446-F4BB-41EE-825A-C3D843F44269}" srcOrd="0" destOrd="0" presId="urn:microsoft.com/office/officeart/2008/layout/AscendingPictureAccentProcess"/>
    <dgm:cxn modelId="{81B7BBAE-EB39-4B2E-B8DA-950D525BC975}" type="presOf" srcId="{C50A55D7-D496-4A7A-9944-B6C10391FE62}" destId="{8E418853-7836-473F-A7C9-24EE73D43D62}" srcOrd="0" destOrd="0" presId="urn:microsoft.com/office/officeart/2008/layout/AscendingPictureAccentProcess"/>
    <dgm:cxn modelId="{A20C0CC2-1BB8-411D-8443-B402D13252E8}" srcId="{EF93B8CC-E249-44A1-AF93-440FD5FF740D}" destId="{D4A25A2A-3BED-4411-96FE-4B3E384DA0BB}" srcOrd="0" destOrd="0" parTransId="{568FE2F3-6A3D-4FE1-A8E7-A77547B798F8}" sibTransId="{58DC9BA0-8895-4F45-A62E-99638108276A}"/>
    <dgm:cxn modelId="{6A6EBFD4-F7BE-41EF-8472-2710DB816A5C}" type="presOf" srcId="{42A8E049-08D8-45CE-AC20-D35F18CF144B}" destId="{D8009446-F4BB-41EE-825A-C3D843F44269}" srcOrd="0" destOrd="2" presId="urn:microsoft.com/office/officeart/2008/layout/AscendingPictureAccentProcess"/>
    <dgm:cxn modelId="{457974E6-0CB8-4008-8782-09845236DAF3}" type="presOf" srcId="{34C8BC0F-C72B-49CE-9E79-D2CF9771CBB0}" destId="{0FAE5609-66B7-4D74-86DF-013C9CD2BF72}" srcOrd="0" destOrd="0" presId="urn:microsoft.com/office/officeart/2008/layout/AscendingPictureAccentProcess"/>
    <dgm:cxn modelId="{90E53C64-7B3C-4D44-A6C2-0B41051553F6}" type="presParOf" srcId="{3BDB975E-90EA-47DA-8716-960F837D94A9}" destId="{9B25E6BC-1194-4611-B09E-E9D5D122EDE9}" srcOrd="0" destOrd="0" presId="urn:microsoft.com/office/officeart/2008/layout/AscendingPictureAccentProcess"/>
    <dgm:cxn modelId="{604FC1CE-9313-4E7E-B929-30D9D303F1C8}" type="presParOf" srcId="{3BDB975E-90EA-47DA-8716-960F837D94A9}" destId="{ED92C64C-92EF-4213-87C8-5A6070B4B9D2}" srcOrd="1" destOrd="0" presId="urn:microsoft.com/office/officeart/2008/layout/AscendingPictureAccentProcess"/>
    <dgm:cxn modelId="{522FB1DB-7C59-41C9-A401-A54AF9066522}" type="presParOf" srcId="{3BDB975E-90EA-47DA-8716-960F837D94A9}" destId="{6F9DD7B8-1F59-4484-A5B3-A521BCC755E0}" srcOrd="2" destOrd="0" presId="urn:microsoft.com/office/officeart/2008/layout/AscendingPictureAccentProcess"/>
    <dgm:cxn modelId="{7FFCE341-EC14-4BB6-8866-2421618179D9}" type="presParOf" srcId="{3BDB975E-90EA-47DA-8716-960F837D94A9}" destId="{DC3CF88D-EB88-4380-947E-8FFD2C59F544}" srcOrd="3" destOrd="0" presId="urn:microsoft.com/office/officeart/2008/layout/AscendingPictureAccentProcess"/>
    <dgm:cxn modelId="{497CA865-0515-4335-92B2-6B3669666A20}" type="presParOf" srcId="{3BDB975E-90EA-47DA-8716-960F837D94A9}" destId="{22963623-A34B-4FC4-AE99-1C2E3F83E22B}" srcOrd="4" destOrd="0" presId="urn:microsoft.com/office/officeart/2008/layout/AscendingPictureAccentProcess"/>
    <dgm:cxn modelId="{D255618D-A0C9-4107-8201-08B456EFD4CB}" type="presParOf" srcId="{3BDB975E-90EA-47DA-8716-960F837D94A9}" destId="{8E6B837A-D773-4372-8A65-EBC2FABBF1C3}" srcOrd="5" destOrd="0" presId="urn:microsoft.com/office/officeart/2008/layout/AscendingPictureAccentProcess"/>
    <dgm:cxn modelId="{C727B560-E0E5-49B3-83A5-8B78F5997DF1}" type="presParOf" srcId="{3BDB975E-90EA-47DA-8716-960F837D94A9}" destId="{0DDEFAFE-2EB7-43EF-B859-6681D53D2F10}" srcOrd="6" destOrd="0" presId="urn:microsoft.com/office/officeart/2008/layout/AscendingPictureAccentProcess"/>
    <dgm:cxn modelId="{B034F6AA-7D1A-4549-975C-6FC569788A65}" type="presParOf" srcId="{3BDB975E-90EA-47DA-8716-960F837D94A9}" destId="{81DEB2B8-D70C-4F93-9954-D7412D2BCD8E}" srcOrd="7" destOrd="0" presId="urn:microsoft.com/office/officeart/2008/layout/AscendingPictureAccentProcess"/>
    <dgm:cxn modelId="{030D278A-FF83-4349-A14F-6353157DFECC}" type="presParOf" srcId="{3BDB975E-90EA-47DA-8716-960F837D94A9}" destId="{68F18F2F-3053-4811-B692-50D6BF681CFD}" srcOrd="8" destOrd="0" presId="urn:microsoft.com/office/officeart/2008/layout/AscendingPictureAccentProcess"/>
    <dgm:cxn modelId="{E419DE2D-304C-4F65-B326-3744C00913FF}" type="presParOf" srcId="{3BDB975E-90EA-47DA-8716-960F837D94A9}" destId="{66AF5CDE-6016-4848-ACDD-0D36490B9F95}" srcOrd="9" destOrd="0" presId="urn:microsoft.com/office/officeart/2008/layout/AscendingPictureAccentProcess"/>
    <dgm:cxn modelId="{2AA438A9-BE0A-409C-8E00-704B12AA110C}" type="presParOf" srcId="{3BDB975E-90EA-47DA-8716-960F837D94A9}" destId="{5F1F440B-BA2C-4C6D-95C5-928675A0FF28}" srcOrd="10" destOrd="0" presId="urn:microsoft.com/office/officeart/2008/layout/AscendingPictureAccentProcess"/>
    <dgm:cxn modelId="{0EF246C2-DF1D-49EF-AF5F-BA743B5F93D9}" type="presParOf" srcId="{3BDB975E-90EA-47DA-8716-960F837D94A9}" destId="{84659ED3-2852-47A7-BDCB-5CE53EBC56CE}" srcOrd="11" destOrd="0" presId="urn:microsoft.com/office/officeart/2008/layout/AscendingPictureAccentProcess"/>
    <dgm:cxn modelId="{9D070173-05BF-49B2-80E6-64C1AC7D39EA}" type="presParOf" srcId="{3BDB975E-90EA-47DA-8716-960F837D94A9}" destId="{CD8D4658-38C8-49D0-9FD1-ACA75622372A}" srcOrd="12" destOrd="0" presId="urn:microsoft.com/office/officeart/2008/layout/AscendingPictureAccentProcess"/>
    <dgm:cxn modelId="{32EC1E61-B83F-44F2-A1DB-15F4802A99E0}" type="presParOf" srcId="{3BDB975E-90EA-47DA-8716-960F837D94A9}" destId="{D8009446-F4BB-41EE-825A-C3D843F44269}" srcOrd="13" destOrd="0" presId="urn:microsoft.com/office/officeart/2008/layout/AscendingPictureAccentProcess"/>
    <dgm:cxn modelId="{E22B8645-651D-49E9-BECB-62665140F02B}" type="presParOf" srcId="{3BDB975E-90EA-47DA-8716-960F837D94A9}" destId="{ABBAB4EB-4B82-4266-934D-0C24B14BBBA0}" srcOrd="14" destOrd="0" presId="urn:microsoft.com/office/officeart/2008/layout/AscendingPictureAccentProcess"/>
    <dgm:cxn modelId="{8B0E0BFD-274C-47B2-A9A3-C1F377532E38}" type="presParOf" srcId="{ABBAB4EB-4B82-4266-934D-0C24B14BBBA0}" destId="{FD78D172-B7CE-4713-8045-A6F838B07F73}" srcOrd="0" destOrd="0" presId="urn:microsoft.com/office/officeart/2008/layout/AscendingPictureAccentProcess"/>
    <dgm:cxn modelId="{755BCA5B-08B5-4C95-A451-3E7EC3064E57}" type="presParOf" srcId="{3BDB975E-90EA-47DA-8716-960F837D94A9}" destId="{0FAE5609-66B7-4D74-86DF-013C9CD2BF72}" srcOrd="15" destOrd="0" presId="urn:microsoft.com/office/officeart/2008/layout/AscendingPictureAccentProcess"/>
    <dgm:cxn modelId="{5E850088-15EC-42CC-8A1A-907C0B37558E}" type="presParOf" srcId="{3BDB975E-90EA-47DA-8716-960F837D94A9}" destId="{2A69CA4C-A9AE-4D4A-AC24-76674FD8E4AD}" srcOrd="16" destOrd="0" presId="urn:microsoft.com/office/officeart/2008/layout/AscendingPictureAccentProcess"/>
    <dgm:cxn modelId="{F91798D7-4E38-45A5-83C3-3E730AAB9A13}" type="presParOf" srcId="{3BDB975E-90EA-47DA-8716-960F837D94A9}" destId="{C6DB1BC2-3EDF-42CD-ADF7-862FA204447A}" srcOrd="17" destOrd="0" presId="urn:microsoft.com/office/officeart/2008/layout/AscendingPictureAccentProcess"/>
    <dgm:cxn modelId="{F0745413-B549-4D33-B3D9-3DA695B052BE}" type="presParOf" srcId="{C6DB1BC2-3EDF-42CD-ADF7-862FA204447A}" destId="{90B1E4FE-4C6B-4110-A936-6B8966648445}" srcOrd="0" destOrd="0" presId="urn:microsoft.com/office/officeart/2008/layout/AscendingPictureAccentProcess"/>
    <dgm:cxn modelId="{FC1D56DB-FCA0-43B1-B969-760FE888EFC4}" type="presParOf" srcId="{3BDB975E-90EA-47DA-8716-960F837D94A9}" destId="{CF06B74E-CB66-41B2-9D97-122750DC5188}" srcOrd="18" destOrd="0" presId="urn:microsoft.com/office/officeart/2008/layout/AscendingPictureAccentProcess"/>
    <dgm:cxn modelId="{653F2F82-92FF-41BE-8C01-0621FDC7150B}" type="presParOf" srcId="{3BDB975E-90EA-47DA-8716-960F837D94A9}" destId="{FF7FA45A-8C22-40FF-B16C-CD4396D32DDD}" srcOrd="19" destOrd="0" presId="urn:microsoft.com/office/officeart/2008/layout/AscendingPictureAccentProcess"/>
    <dgm:cxn modelId="{8FC0C798-1453-4975-929B-3C0895F0EA4D}" type="presParOf" srcId="{3BDB975E-90EA-47DA-8716-960F837D94A9}" destId="{373FD2E6-50D7-42E3-8E28-6BBC5656F308}" srcOrd="20" destOrd="0" presId="urn:microsoft.com/office/officeart/2008/layout/AscendingPictureAccentProcess"/>
    <dgm:cxn modelId="{9D131560-1CE0-4966-A329-92BFB2A8E573}" type="presParOf" srcId="{373FD2E6-50D7-42E3-8E28-6BBC5656F308}" destId="{8E418853-7836-473F-A7C9-24EE73D43D62}" srcOrd="0" destOrd="0" presId="urn:microsoft.com/office/officeart/2008/layout/AscendingPictureAccentProcess"/>
  </dgm:cxnLst>
  <dgm:bg>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15236E-BAA5-4BAC-932E-44DB349515F0}" type="doc">
      <dgm:prSet loTypeId="urn:microsoft.com/office/officeart/2005/8/layout/process3" loCatId="process" qsTypeId="urn:microsoft.com/office/officeart/2005/8/quickstyle/simple1" qsCatId="simple" csTypeId="urn:microsoft.com/office/officeart/2005/8/colors/colorful5" csCatId="colorful" phldr="1"/>
      <dgm:spPr/>
      <dgm:t>
        <a:bodyPr/>
        <a:lstStyle/>
        <a:p>
          <a:endParaRPr lang="ms-MY"/>
        </a:p>
      </dgm:t>
    </dgm:pt>
    <dgm:pt modelId="{950D8D82-2B2F-46A6-8EA7-66BF1AFA899D}">
      <dgm:prSet phldrT="[Text]"/>
      <dgm:spPr/>
      <dgm:t>
        <a:bodyPr/>
        <a:lstStyle/>
        <a:p>
          <a:r>
            <a:rPr lang="ms-MY" b="1">
              <a:latin typeface="MV Boli" panose="02000500030200090000" pitchFamily="2" charset="0"/>
              <a:cs typeface="MV Boli" panose="02000500030200090000" pitchFamily="2" charset="0"/>
            </a:rPr>
            <a:t>Make the body rehydrate</a:t>
          </a:r>
          <a:endParaRPr lang="ms-MY">
            <a:latin typeface="MV Boli" panose="02000500030200090000" pitchFamily="2" charset="0"/>
            <a:cs typeface="MV Boli" panose="02000500030200090000" pitchFamily="2" charset="0"/>
          </a:endParaRPr>
        </a:p>
      </dgm:t>
    </dgm:pt>
    <dgm:pt modelId="{5962FADF-CF79-43A3-A6CF-E0EE331C143B}" type="parTrans" cxnId="{AFA988E3-2E3B-4504-BC56-9AD346C438C2}">
      <dgm:prSet/>
      <dgm:spPr/>
      <dgm:t>
        <a:bodyPr/>
        <a:lstStyle/>
        <a:p>
          <a:endParaRPr lang="ms-MY"/>
        </a:p>
      </dgm:t>
    </dgm:pt>
    <dgm:pt modelId="{E197B042-5B95-4ABC-A893-610154B57DCF}" type="sibTrans" cxnId="{AFA988E3-2E3B-4504-BC56-9AD346C438C2}">
      <dgm:prSet/>
      <dgm:spPr/>
      <dgm:t>
        <a:bodyPr/>
        <a:lstStyle/>
        <a:p>
          <a:endParaRPr lang="ms-MY"/>
        </a:p>
      </dgm:t>
    </dgm:pt>
    <dgm:pt modelId="{50FC299D-7D4E-45B5-B2E3-47B3F4D7FF83}">
      <dgm:prSet phldrT="[Text]"/>
      <dgm:spPr/>
      <dgm:t>
        <a:bodyPr/>
        <a:lstStyle/>
        <a:p>
          <a:r>
            <a:rPr lang="ms-MY"/>
            <a:t>Some of green fruits and vegetables contain high of water which is beneficial to rehydrate the body. </a:t>
          </a:r>
          <a:br>
            <a:rPr lang="ms-MY"/>
          </a:br>
          <a:endParaRPr lang="ms-MY"/>
        </a:p>
      </dgm:t>
    </dgm:pt>
    <dgm:pt modelId="{1FD265F8-DCBE-4E8F-AA2C-D056EEA4A999}" type="parTrans" cxnId="{43CB742B-4394-4D47-AB2D-814D520B3B08}">
      <dgm:prSet/>
      <dgm:spPr/>
      <dgm:t>
        <a:bodyPr/>
        <a:lstStyle/>
        <a:p>
          <a:endParaRPr lang="ms-MY"/>
        </a:p>
      </dgm:t>
    </dgm:pt>
    <dgm:pt modelId="{0603D2DF-282C-4085-B1F0-380844D2F8F3}" type="sibTrans" cxnId="{43CB742B-4394-4D47-AB2D-814D520B3B08}">
      <dgm:prSet/>
      <dgm:spPr/>
      <dgm:t>
        <a:bodyPr/>
        <a:lstStyle/>
        <a:p>
          <a:endParaRPr lang="ms-MY"/>
        </a:p>
      </dgm:t>
    </dgm:pt>
    <dgm:pt modelId="{EF6B6269-C5CA-4058-99D5-31727B830FCA}">
      <dgm:prSet phldrT="[Text]" custT="1"/>
      <dgm:spPr/>
      <dgm:t>
        <a:bodyPr/>
        <a:lstStyle/>
        <a:p>
          <a:r>
            <a:rPr lang="ms-MY" sz="1800" b="1" dirty="0">
              <a:latin typeface="MV Boli" panose="02000500030200090000" pitchFamily="2" charset="0"/>
              <a:cs typeface="MV Boli" panose="02000500030200090000" pitchFamily="2" charset="0"/>
            </a:rPr>
            <a:t>Reduce the risk of diabetes</a:t>
          </a:r>
          <a:endParaRPr lang="ms-MY" sz="1800" dirty="0">
            <a:latin typeface="MV Boli" panose="02000500030200090000" pitchFamily="2" charset="0"/>
            <a:cs typeface="MV Boli" panose="02000500030200090000" pitchFamily="2" charset="0"/>
          </a:endParaRPr>
        </a:p>
      </dgm:t>
    </dgm:pt>
    <dgm:pt modelId="{0323DA5B-290E-41B1-BC24-F0B6991DDB54}" type="parTrans" cxnId="{4AD79E29-ECBA-4299-8746-C35B6F5ABBB9}">
      <dgm:prSet/>
      <dgm:spPr/>
      <dgm:t>
        <a:bodyPr/>
        <a:lstStyle/>
        <a:p>
          <a:endParaRPr lang="ms-MY"/>
        </a:p>
      </dgm:t>
    </dgm:pt>
    <dgm:pt modelId="{827A8A3E-EBF4-4EDD-8FF5-D7853A0FA31A}" type="sibTrans" cxnId="{4AD79E29-ECBA-4299-8746-C35B6F5ABBB9}">
      <dgm:prSet/>
      <dgm:spPr/>
      <dgm:t>
        <a:bodyPr/>
        <a:lstStyle/>
        <a:p>
          <a:endParaRPr lang="ms-MY"/>
        </a:p>
      </dgm:t>
    </dgm:pt>
    <dgm:pt modelId="{119F68DE-80DD-4178-B5EC-B6AF4FDAB564}">
      <dgm:prSet phldrT="[Text]"/>
      <dgm:spPr/>
      <dgm:t>
        <a:bodyPr/>
        <a:lstStyle/>
        <a:p>
          <a:r>
            <a:rPr lang="ms-MY"/>
            <a:t>Less in sugar is being the reason why green fruits and vegetables are recommended to consume for those who are with diabetes. </a:t>
          </a:r>
          <a:br>
            <a:rPr lang="ms-MY"/>
          </a:br>
          <a:endParaRPr lang="ms-MY"/>
        </a:p>
      </dgm:t>
    </dgm:pt>
    <dgm:pt modelId="{A52FA80A-0474-42F8-A306-95C45B70A708}" type="parTrans" cxnId="{B354C36C-0A81-4F1F-9C7A-01A8FA9D99DC}">
      <dgm:prSet/>
      <dgm:spPr/>
      <dgm:t>
        <a:bodyPr/>
        <a:lstStyle/>
        <a:p>
          <a:endParaRPr lang="ms-MY"/>
        </a:p>
      </dgm:t>
    </dgm:pt>
    <dgm:pt modelId="{EBDE1824-49FA-470A-9D82-AEF8C9218F00}" type="sibTrans" cxnId="{B354C36C-0A81-4F1F-9C7A-01A8FA9D99DC}">
      <dgm:prSet/>
      <dgm:spPr/>
      <dgm:t>
        <a:bodyPr/>
        <a:lstStyle/>
        <a:p>
          <a:endParaRPr lang="ms-MY"/>
        </a:p>
      </dgm:t>
    </dgm:pt>
    <dgm:pt modelId="{C2D6C3B0-12C9-4F50-A921-996BD6775441}">
      <dgm:prSet phldrT="[Text]" custT="1"/>
      <dgm:spPr/>
      <dgm:t>
        <a:bodyPr/>
        <a:lstStyle/>
        <a:p>
          <a:r>
            <a:rPr lang="ms-MY" sz="1800" b="1" dirty="0">
              <a:latin typeface="MV Boli" panose="02000500030200090000" pitchFamily="2" charset="0"/>
              <a:cs typeface="MV Boli" panose="02000500030200090000" pitchFamily="2" charset="0"/>
            </a:rPr>
            <a:t>Help in lose weight</a:t>
          </a:r>
          <a:endParaRPr lang="ms-MY" sz="1800" dirty="0">
            <a:latin typeface="MV Boli" panose="02000500030200090000" pitchFamily="2" charset="0"/>
            <a:cs typeface="MV Boli" panose="02000500030200090000" pitchFamily="2" charset="0"/>
          </a:endParaRPr>
        </a:p>
      </dgm:t>
    </dgm:pt>
    <dgm:pt modelId="{C15F71B5-EBA3-439A-9D42-155EEBBF3AEE}" type="parTrans" cxnId="{138EBCA8-7099-4ABA-BA6A-90B3750C6B7F}">
      <dgm:prSet/>
      <dgm:spPr/>
      <dgm:t>
        <a:bodyPr/>
        <a:lstStyle/>
        <a:p>
          <a:endParaRPr lang="ms-MY"/>
        </a:p>
      </dgm:t>
    </dgm:pt>
    <dgm:pt modelId="{11AD488C-6F58-4D92-9955-4A9588EBCA46}" type="sibTrans" cxnId="{138EBCA8-7099-4ABA-BA6A-90B3750C6B7F}">
      <dgm:prSet/>
      <dgm:spPr/>
      <dgm:t>
        <a:bodyPr/>
        <a:lstStyle/>
        <a:p>
          <a:endParaRPr lang="ms-MY"/>
        </a:p>
      </dgm:t>
    </dgm:pt>
    <dgm:pt modelId="{04C1F823-7D25-48BB-9587-7D9FB8BB4952}">
      <dgm:prSet phldrT="[Text]"/>
      <dgm:spPr/>
      <dgm:t>
        <a:bodyPr/>
        <a:lstStyle/>
        <a:p>
          <a:r>
            <a:rPr lang="ms-MY"/>
            <a:t>Almost all of fruits and vegetables are low in calories and fats, including green fruits and vegetables. </a:t>
          </a:r>
        </a:p>
      </dgm:t>
    </dgm:pt>
    <dgm:pt modelId="{4FF5DC75-AF58-421B-9F20-5D1062116086}" type="parTrans" cxnId="{C00D7767-FB45-428B-9B9F-E4D0D8B28705}">
      <dgm:prSet/>
      <dgm:spPr/>
      <dgm:t>
        <a:bodyPr/>
        <a:lstStyle/>
        <a:p>
          <a:endParaRPr lang="ms-MY"/>
        </a:p>
      </dgm:t>
    </dgm:pt>
    <dgm:pt modelId="{ADD011DE-793E-4B80-B135-62039932CC90}" type="sibTrans" cxnId="{C00D7767-FB45-428B-9B9F-E4D0D8B28705}">
      <dgm:prSet/>
      <dgm:spPr/>
      <dgm:t>
        <a:bodyPr/>
        <a:lstStyle/>
        <a:p>
          <a:endParaRPr lang="ms-MY"/>
        </a:p>
      </dgm:t>
    </dgm:pt>
    <dgm:pt modelId="{47AA089E-D19B-4852-9845-03B1261668EF}">
      <dgm:prSet phldrT="[Text]"/>
      <dgm:spPr/>
      <dgm:t>
        <a:bodyPr/>
        <a:lstStyle/>
        <a:p>
          <a:r>
            <a:rPr lang="ms-MY"/>
            <a:t>The health benefits of green fruits and vegetables are as well as other fruits and vegetables or you can read in list benefits fruits vegetables.</a:t>
          </a:r>
        </a:p>
      </dgm:t>
    </dgm:pt>
    <dgm:pt modelId="{F7C1E5C8-58A1-4756-AB83-F18E7D9B61DC}" type="parTrans" cxnId="{6FCE732B-5EDC-43F5-BBA4-3EEE4D8302B0}">
      <dgm:prSet/>
      <dgm:spPr/>
      <dgm:t>
        <a:bodyPr/>
        <a:lstStyle/>
        <a:p>
          <a:endParaRPr lang="ms-MY"/>
        </a:p>
      </dgm:t>
    </dgm:pt>
    <dgm:pt modelId="{479F8815-E735-4468-91C7-A0B43EC98CE0}" type="sibTrans" cxnId="{6FCE732B-5EDC-43F5-BBA4-3EEE4D8302B0}">
      <dgm:prSet/>
      <dgm:spPr/>
      <dgm:t>
        <a:bodyPr/>
        <a:lstStyle/>
        <a:p>
          <a:endParaRPr lang="ms-MY"/>
        </a:p>
      </dgm:t>
    </dgm:pt>
    <dgm:pt modelId="{BA339C80-E8D8-4832-A03D-2BA1D28DBDD1}">
      <dgm:prSet phldrT="[Text]"/>
      <dgm:spPr/>
      <dgm:t>
        <a:bodyPr/>
        <a:lstStyle/>
        <a:p>
          <a:r>
            <a:rPr lang="ms-MY"/>
            <a:t>Those two nutrients support in gain weight that probably can lead to several disease. </a:t>
          </a:r>
        </a:p>
      </dgm:t>
    </dgm:pt>
    <dgm:pt modelId="{88D0A717-C8BE-4D6A-B1E9-9C24CD725A9C}" type="parTrans" cxnId="{984F84E0-ABA7-4A92-B489-12A72929ECAF}">
      <dgm:prSet/>
      <dgm:spPr/>
      <dgm:t>
        <a:bodyPr/>
        <a:lstStyle/>
        <a:p>
          <a:endParaRPr lang="ms-MY"/>
        </a:p>
      </dgm:t>
    </dgm:pt>
    <dgm:pt modelId="{37C77F4A-C3E7-4E7D-8DC2-C4DEFBBFF780}" type="sibTrans" cxnId="{984F84E0-ABA7-4A92-B489-12A72929ECAF}">
      <dgm:prSet/>
      <dgm:spPr/>
      <dgm:t>
        <a:bodyPr/>
        <a:lstStyle/>
        <a:p>
          <a:endParaRPr lang="ms-MY"/>
        </a:p>
      </dgm:t>
    </dgm:pt>
    <dgm:pt modelId="{012B0433-456B-4DD1-973D-F991A4660CC1}">
      <dgm:prSet phldrT="[Text]"/>
      <dgm:spPr/>
      <dgm:t>
        <a:bodyPr/>
        <a:lstStyle/>
        <a:p>
          <a:r>
            <a:rPr lang="ms-MY"/>
            <a:t>For those who are likely to do exercises, it is recommended to consume many of green fruits and vegetables because they are tend to run into lack of liquid</a:t>
          </a:r>
        </a:p>
      </dgm:t>
    </dgm:pt>
    <dgm:pt modelId="{B26CDA44-79AB-449B-8280-35947086ED97}" type="parTrans" cxnId="{AC5C6891-A232-40F7-8B08-5355B3F79F3E}">
      <dgm:prSet/>
      <dgm:spPr/>
      <dgm:t>
        <a:bodyPr/>
        <a:lstStyle/>
        <a:p>
          <a:endParaRPr lang="ms-MY"/>
        </a:p>
      </dgm:t>
    </dgm:pt>
    <dgm:pt modelId="{5D00820A-C025-4CB9-BBDB-D76F45D922DE}" type="sibTrans" cxnId="{AC5C6891-A232-40F7-8B08-5355B3F79F3E}">
      <dgm:prSet/>
      <dgm:spPr/>
      <dgm:t>
        <a:bodyPr/>
        <a:lstStyle/>
        <a:p>
          <a:endParaRPr lang="ms-MY"/>
        </a:p>
      </dgm:t>
    </dgm:pt>
    <dgm:pt modelId="{B105F325-A03C-4AF2-B86F-4EFFB52ECED9}" type="pres">
      <dgm:prSet presAssocID="{D715236E-BAA5-4BAC-932E-44DB349515F0}" presName="linearFlow" presStyleCnt="0">
        <dgm:presLayoutVars>
          <dgm:dir/>
          <dgm:animLvl val="lvl"/>
          <dgm:resizeHandles val="exact"/>
        </dgm:presLayoutVars>
      </dgm:prSet>
      <dgm:spPr/>
      <dgm:t>
        <a:bodyPr/>
        <a:lstStyle/>
        <a:p>
          <a:endParaRPr lang="ms-MY"/>
        </a:p>
      </dgm:t>
    </dgm:pt>
    <dgm:pt modelId="{A31C0B77-E77E-417C-974B-D59DEC32EF0F}" type="pres">
      <dgm:prSet presAssocID="{950D8D82-2B2F-46A6-8EA7-66BF1AFA899D}" presName="composite" presStyleCnt="0"/>
      <dgm:spPr/>
    </dgm:pt>
    <dgm:pt modelId="{FC14D04F-2520-4841-A9C1-70D85347A030}" type="pres">
      <dgm:prSet presAssocID="{950D8D82-2B2F-46A6-8EA7-66BF1AFA899D}" presName="parTx" presStyleLbl="node1" presStyleIdx="0" presStyleCnt="3">
        <dgm:presLayoutVars>
          <dgm:chMax val="0"/>
          <dgm:chPref val="0"/>
          <dgm:bulletEnabled val="1"/>
        </dgm:presLayoutVars>
      </dgm:prSet>
      <dgm:spPr/>
      <dgm:t>
        <a:bodyPr/>
        <a:lstStyle/>
        <a:p>
          <a:endParaRPr lang="ms-MY"/>
        </a:p>
      </dgm:t>
    </dgm:pt>
    <dgm:pt modelId="{9EA0A54C-B5C1-488E-A0E9-C5251C6AE770}" type="pres">
      <dgm:prSet presAssocID="{950D8D82-2B2F-46A6-8EA7-66BF1AFA899D}" presName="parSh" presStyleLbl="node1" presStyleIdx="0" presStyleCnt="3"/>
      <dgm:spPr/>
      <dgm:t>
        <a:bodyPr/>
        <a:lstStyle/>
        <a:p>
          <a:endParaRPr lang="ms-MY"/>
        </a:p>
      </dgm:t>
    </dgm:pt>
    <dgm:pt modelId="{8ECFA4E5-C6BC-480E-A629-70B593CE376C}" type="pres">
      <dgm:prSet presAssocID="{950D8D82-2B2F-46A6-8EA7-66BF1AFA899D}" presName="desTx" presStyleLbl="fgAcc1" presStyleIdx="0" presStyleCnt="3">
        <dgm:presLayoutVars>
          <dgm:bulletEnabled val="1"/>
        </dgm:presLayoutVars>
      </dgm:prSet>
      <dgm:spPr/>
      <dgm:t>
        <a:bodyPr/>
        <a:lstStyle/>
        <a:p>
          <a:endParaRPr lang="ms-MY"/>
        </a:p>
      </dgm:t>
    </dgm:pt>
    <dgm:pt modelId="{FE990963-3522-44FC-936A-9A608FE90BCB}" type="pres">
      <dgm:prSet presAssocID="{E197B042-5B95-4ABC-A893-610154B57DCF}" presName="sibTrans" presStyleLbl="sibTrans2D1" presStyleIdx="0" presStyleCnt="2"/>
      <dgm:spPr/>
      <dgm:t>
        <a:bodyPr/>
        <a:lstStyle/>
        <a:p>
          <a:endParaRPr lang="ms-MY"/>
        </a:p>
      </dgm:t>
    </dgm:pt>
    <dgm:pt modelId="{B3FE26FD-9271-4B05-80D8-71B1E5952185}" type="pres">
      <dgm:prSet presAssocID="{E197B042-5B95-4ABC-A893-610154B57DCF}" presName="connTx" presStyleLbl="sibTrans2D1" presStyleIdx="0" presStyleCnt="2"/>
      <dgm:spPr/>
      <dgm:t>
        <a:bodyPr/>
        <a:lstStyle/>
        <a:p>
          <a:endParaRPr lang="ms-MY"/>
        </a:p>
      </dgm:t>
    </dgm:pt>
    <dgm:pt modelId="{6D635C58-7388-48F7-8E46-DCAF984174BD}" type="pres">
      <dgm:prSet presAssocID="{EF6B6269-C5CA-4058-99D5-31727B830FCA}" presName="composite" presStyleCnt="0"/>
      <dgm:spPr/>
    </dgm:pt>
    <dgm:pt modelId="{06B2FCE1-DD98-4E4C-A211-37CAC352C243}" type="pres">
      <dgm:prSet presAssocID="{EF6B6269-C5CA-4058-99D5-31727B830FCA}" presName="parTx" presStyleLbl="node1" presStyleIdx="0" presStyleCnt="3">
        <dgm:presLayoutVars>
          <dgm:chMax val="0"/>
          <dgm:chPref val="0"/>
          <dgm:bulletEnabled val="1"/>
        </dgm:presLayoutVars>
      </dgm:prSet>
      <dgm:spPr/>
      <dgm:t>
        <a:bodyPr/>
        <a:lstStyle/>
        <a:p>
          <a:endParaRPr lang="ms-MY"/>
        </a:p>
      </dgm:t>
    </dgm:pt>
    <dgm:pt modelId="{E6107061-7794-4557-B127-519A9E8DE77E}" type="pres">
      <dgm:prSet presAssocID="{EF6B6269-C5CA-4058-99D5-31727B830FCA}" presName="parSh" presStyleLbl="node1" presStyleIdx="1" presStyleCnt="3"/>
      <dgm:spPr/>
      <dgm:t>
        <a:bodyPr/>
        <a:lstStyle/>
        <a:p>
          <a:endParaRPr lang="ms-MY"/>
        </a:p>
      </dgm:t>
    </dgm:pt>
    <dgm:pt modelId="{2135EA86-9ADA-4CE5-91DD-E994B7D032E4}" type="pres">
      <dgm:prSet presAssocID="{EF6B6269-C5CA-4058-99D5-31727B830FCA}" presName="desTx" presStyleLbl="fgAcc1" presStyleIdx="1" presStyleCnt="3">
        <dgm:presLayoutVars>
          <dgm:bulletEnabled val="1"/>
        </dgm:presLayoutVars>
      </dgm:prSet>
      <dgm:spPr/>
      <dgm:t>
        <a:bodyPr/>
        <a:lstStyle/>
        <a:p>
          <a:endParaRPr lang="ms-MY"/>
        </a:p>
      </dgm:t>
    </dgm:pt>
    <dgm:pt modelId="{F07B92D8-0E1F-4C22-BB03-896AEDA8C4C1}" type="pres">
      <dgm:prSet presAssocID="{827A8A3E-EBF4-4EDD-8FF5-D7853A0FA31A}" presName="sibTrans" presStyleLbl="sibTrans2D1" presStyleIdx="1" presStyleCnt="2"/>
      <dgm:spPr/>
      <dgm:t>
        <a:bodyPr/>
        <a:lstStyle/>
        <a:p>
          <a:endParaRPr lang="ms-MY"/>
        </a:p>
      </dgm:t>
    </dgm:pt>
    <dgm:pt modelId="{CF2F95AE-E9DD-477E-B82C-73DD0CC46D29}" type="pres">
      <dgm:prSet presAssocID="{827A8A3E-EBF4-4EDD-8FF5-D7853A0FA31A}" presName="connTx" presStyleLbl="sibTrans2D1" presStyleIdx="1" presStyleCnt="2"/>
      <dgm:spPr/>
      <dgm:t>
        <a:bodyPr/>
        <a:lstStyle/>
        <a:p>
          <a:endParaRPr lang="ms-MY"/>
        </a:p>
      </dgm:t>
    </dgm:pt>
    <dgm:pt modelId="{F2D6E408-A59B-4A7D-80D8-A749B76327E4}" type="pres">
      <dgm:prSet presAssocID="{C2D6C3B0-12C9-4F50-A921-996BD6775441}" presName="composite" presStyleCnt="0"/>
      <dgm:spPr/>
    </dgm:pt>
    <dgm:pt modelId="{9E0928AE-63D6-46AB-9EA5-1C11F77E3F97}" type="pres">
      <dgm:prSet presAssocID="{C2D6C3B0-12C9-4F50-A921-996BD6775441}" presName="parTx" presStyleLbl="node1" presStyleIdx="1" presStyleCnt="3">
        <dgm:presLayoutVars>
          <dgm:chMax val="0"/>
          <dgm:chPref val="0"/>
          <dgm:bulletEnabled val="1"/>
        </dgm:presLayoutVars>
      </dgm:prSet>
      <dgm:spPr/>
      <dgm:t>
        <a:bodyPr/>
        <a:lstStyle/>
        <a:p>
          <a:endParaRPr lang="ms-MY"/>
        </a:p>
      </dgm:t>
    </dgm:pt>
    <dgm:pt modelId="{ABB0B8A4-BCDD-4F21-BEA3-F6FF6D0DBE37}" type="pres">
      <dgm:prSet presAssocID="{C2D6C3B0-12C9-4F50-A921-996BD6775441}" presName="parSh" presStyleLbl="node1" presStyleIdx="2" presStyleCnt="3"/>
      <dgm:spPr/>
      <dgm:t>
        <a:bodyPr/>
        <a:lstStyle/>
        <a:p>
          <a:endParaRPr lang="ms-MY"/>
        </a:p>
      </dgm:t>
    </dgm:pt>
    <dgm:pt modelId="{EA9D6416-5FB8-4CB7-8DED-E589E2C6EA82}" type="pres">
      <dgm:prSet presAssocID="{C2D6C3B0-12C9-4F50-A921-996BD6775441}" presName="desTx" presStyleLbl="fgAcc1" presStyleIdx="2" presStyleCnt="3">
        <dgm:presLayoutVars>
          <dgm:bulletEnabled val="1"/>
        </dgm:presLayoutVars>
      </dgm:prSet>
      <dgm:spPr/>
      <dgm:t>
        <a:bodyPr/>
        <a:lstStyle/>
        <a:p>
          <a:endParaRPr lang="ms-MY"/>
        </a:p>
      </dgm:t>
    </dgm:pt>
  </dgm:ptLst>
  <dgm:cxnLst>
    <dgm:cxn modelId="{43CB742B-4394-4D47-AB2D-814D520B3B08}" srcId="{950D8D82-2B2F-46A6-8EA7-66BF1AFA899D}" destId="{50FC299D-7D4E-45B5-B2E3-47B3F4D7FF83}" srcOrd="0" destOrd="0" parTransId="{1FD265F8-DCBE-4E8F-AA2C-D056EEA4A999}" sibTransId="{0603D2DF-282C-4085-B1F0-380844D2F8F3}"/>
    <dgm:cxn modelId="{AC5C6891-A232-40F7-8B08-5355B3F79F3E}" srcId="{950D8D82-2B2F-46A6-8EA7-66BF1AFA899D}" destId="{012B0433-456B-4DD1-973D-F991A4660CC1}" srcOrd="1" destOrd="0" parTransId="{B26CDA44-79AB-449B-8280-35947086ED97}" sibTransId="{5D00820A-C025-4CB9-BBDB-D76F45D922DE}"/>
    <dgm:cxn modelId="{07FAED88-E36A-408A-AFA5-41E969C90440}" type="presOf" srcId="{04C1F823-7D25-48BB-9587-7D9FB8BB4952}" destId="{EA9D6416-5FB8-4CB7-8DED-E589E2C6EA82}" srcOrd="0" destOrd="0" presId="urn:microsoft.com/office/officeart/2005/8/layout/process3"/>
    <dgm:cxn modelId="{AFA988E3-2E3B-4504-BC56-9AD346C438C2}" srcId="{D715236E-BAA5-4BAC-932E-44DB349515F0}" destId="{950D8D82-2B2F-46A6-8EA7-66BF1AFA899D}" srcOrd="0" destOrd="0" parTransId="{5962FADF-CF79-43A3-A6CF-E0EE331C143B}" sibTransId="{E197B042-5B95-4ABC-A893-610154B57DCF}"/>
    <dgm:cxn modelId="{984F84E0-ABA7-4A92-B489-12A72929ECAF}" srcId="{C2D6C3B0-12C9-4F50-A921-996BD6775441}" destId="{BA339C80-E8D8-4832-A03D-2BA1D28DBDD1}" srcOrd="1" destOrd="0" parTransId="{88D0A717-C8BE-4D6A-B1E9-9C24CD725A9C}" sibTransId="{37C77F4A-C3E7-4E7D-8DC2-C4DEFBBFF780}"/>
    <dgm:cxn modelId="{6FCE732B-5EDC-43F5-BBA4-3EEE4D8302B0}" srcId="{EF6B6269-C5CA-4058-99D5-31727B830FCA}" destId="{47AA089E-D19B-4852-9845-03B1261668EF}" srcOrd="1" destOrd="0" parTransId="{F7C1E5C8-58A1-4756-AB83-F18E7D9B61DC}" sibTransId="{479F8815-E735-4468-91C7-A0B43EC98CE0}"/>
    <dgm:cxn modelId="{97A6B639-D271-45E7-8D91-87928570423D}" type="presOf" srcId="{950D8D82-2B2F-46A6-8EA7-66BF1AFA899D}" destId="{FC14D04F-2520-4841-A9C1-70D85347A030}" srcOrd="0" destOrd="0" presId="urn:microsoft.com/office/officeart/2005/8/layout/process3"/>
    <dgm:cxn modelId="{8D02938B-BBD5-4D72-A56B-C33FE04684EB}" type="presOf" srcId="{950D8D82-2B2F-46A6-8EA7-66BF1AFA899D}" destId="{9EA0A54C-B5C1-488E-A0E9-C5251C6AE770}" srcOrd="1" destOrd="0" presId="urn:microsoft.com/office/officeart/2005/8/layout/process3"/>
    <dgm:cxn modelId="{C00D7767-FB45-428B-9B9F-E4D0D8B28705}" srcId="{C2D6C3B0-12C9-4F50-A921-996BD6775441}" destId="{04C1F823-7D25-48BB-9587-7D9FB8BB4952}" srcOrd="0" destOrd="0" parTransId="{4FF5DC75-AF58-421B-9F20-5D1062116086}" sibTransId="{ADD011DE-793E-4B80-B135-62039932CC90}"/>
    <dgm:cxn modelId="{492242A6-C77E-429E-BAB3-F486512CFF59}" type="presOf" srcId="{012B0433-456B-4DD1-973D-F991A4660CC1}" destId="{8ECFA4E5-C6BC-480E-A629-70B593CE376C}" srcOrd="0" destOrd="1" presId="urn:microsoft.com/office/officeart/2005/8/layout/process3"/>
    <dgm:cxn modelId="{05EAA4DE-C275-40C7-AA48-B266F4FFE256}" type="presOf" srcId="{827A8A3E-EBF4-4EDD-8FF5-D7853A0FA31A}" destId="{F07B92D8-0E1F-4C22-BB03-896AEDA8C4C1}" srcOrd="0" destOrd="0" presId="urn:microsoft.com/office/officeart/2005/8/layout/process3"/>
    <dgm:cxn modelId="{D909D44D-7C82-4B50-9738-F32C323527C9}" type="presOf" srcId="{E197B042-5B95-4ABC-A893-610154B57DCF}" destId="{B3FE26FD-9271-4B05-80D8-71B1E5952185}" srcOrd="1" destOrd="0" presId="urn:microsoft.com/office/officeart/2005/8/layout/process3"/>
    <dgm:cxn modelId="{61F229FC-2264-4D1A-9775-4BD68C3F5217}" type="presOf" srcId="{EF6B6269-C5CA-4058-99D5-31727B830FCA}" destId="{E6107061-7794-4557-B127-519A9E8DE77E}" srcOrd="1" destOrd="0" presId="urn:microsoft.com/office/officeart/2005/8/layout/process3"/>
    <dgm:cxn modelId="{29B0C5A8-0A74-4141-B775-AF428EF73B57}" type="presOf" srcId="{BA339C80-E8D8-4832-A03D-2BA1D28DBDD1}" destId="{EA9D6416-5FB8-4CB7-8DED-E589E2C6EA82}" srcOrd="0" destOrd="1" presId="urn:microsoft.com/office/officeart/2005/8/layout/process3"/>
    <dgm:cxn modelId="{992EAA70-4CEC-47C3-92E3-147C5F36562C}" type="presOf" srcId="{827A8A3E-EBF4-4EDD-8FF5-D7853A0FA31A}" destId="{CF2F95AE-E9DD-477E-B82C-73DD0CC46D29}" srcOrd="1" destOrd="0" presId="urn:microsoft.com/office/officeart/2005/8/layout/process3"/>
    <dgm:cxn modelId="{2D725E73-4E10-496D-B0BC-5801ACC0799E}" type="presOf" srcId="{D715236E-BAA5-4BAC-932E-44DB349515F0}" destId="{B105F325-A03C-4AF2-B86F-4EFFB52ECED9}" srcOrd="0" destOrd="0" presId="urn:microsoft.com/office/officeart/2005/8/layout/process3"/>
    <dgm:cxn modelId="{043C1879-2D4E-4548-9441-264E956B03B8}" type="presOf" srcId="{119F68DE-80DD-4178-B5EC-B6AF4FDAB564}" destId="{2135EA86-9ADA-4CE5-91DD-E994B7D032E4}" srcOrd="0" destOrd="0" presId="urn:microsoft.com/office/officeart/2005/8/layout/process3"/>
    <dgm:cxn modelId="{FC8518E0-D38F-4A48-B4C9-BF995E9449BE}" type="presOf" srcId="{47AA089E-D19B-4852-9845-03B1261668EF}" destId="{2135EA86-9ADA-4CE5-91DD-E994B7D032E4}" srcOrd="0" destOrd="1" presId="urn:microsoft.com/office/officeart/2005/8/layout/process3"/>
    <dgm:cxn modelId="{6BC06B47-F306-484F-9B3B-92407C344177}" type="presOf" srcId="{50FC299D-7D4E-45B5-B2E3-47B3F4D7FF83}" destId="{8ECFA4E5-C6BC-480E-A629-70B593CE376C}" srcOrd="0" destOrd="0" presId="urn:microsoft.com/office/officeart/2005/8/layout/process3"/>
    <dgm:cxn modelId="{64DC02D2-337A-473D-860B-9D0E1450B22A}" type="presOf" srcId="{C2D6C3B0-12C9-4F50-A921-996BD6775441}" destId="{ABB0B8A4-BCDD-4F21-BEA3-F6FF6D0DBE37}" srcOrd="1" destOrd="0" presId="urn:microsoft.com/office/officeart/2005/8/layout/process3"/>
    <dgm:cxn modelId="{D55CAAF3-0312-4303-9DEE-A18C57257B1D}" type="presOf" srcId="{E197B042-5B95-4ABC-A893-610154B57DCF}" destId="{FE990963-3522-44FC-936A-9A608FE90BCB}" srcOrd="0" destOrd="0" presId="urn:microsoft.com/office/officeart/2005/8/layout/process3"/>
    <dgm:cxn modelId="{E3365830-7EEC-43C6-918F-8020873FA3F6}" type="presOf" srcId="{EF6B6269-C5CA-4058-99D5-31727B830FCA}" destId="{06B2FCE1-DD98-4E4C-A211-37CAC352C243}" srcOrd="0" destOrd="0" presId="urn:microsoft.com/office/officeart/2005/8/layout/process3"/>
    <dgm:cxn modelId="{138EBCA8-7099-4ABA-BA6A-90B3750C6B7F}" srcId="{D715236E-BAA5-4BAC-932E-44DB349515F0}" destId="{C2D6C3B0-12C9-4F50-A921-996BD6775441}" srcOrd="2" destOrd="0" parTransId="{C15F71B5-EBA3-439A-9D42-155EEBBF3AEE}" sibTransId="{11AD488C-6F58-4D92-9955-4A9588EBCA46}"/>
    <dgm:cxn modelId="{4AD79E29-ECBA-4299-8746-C35B6F5ABBB9}" srcId="{D715236E-BAA5-4BAC-932E-44DB349515F0}" destId="{EF6B6269-C5CA-4058-99D5-31727B830FCA}" srcOrd="1" destOrd="0" parTransId="{0323DA5B-290E-41B1-BC24-F0B6991DDB54}" sibTransId="{827A8A3E-EBF4-4EDD-8FF5-D7853A0FA31A}"/>
    <dgm:cxn modelId="{FB3DD7A7-5F51-4EC9-AE41-DBE73F3B2FC4}" type="presOf" srcId="{C2D6C3B0-12C9-4F50-A921-996BD6775441}" destId="{9E0928AE-63D6-46AB-9EA5-1C11F77E3F97}" srcOrd="0" destOrd="0" presId="urn:microsoft.com/office/officeart/2005/8/layout/process3"/>
    <dgm:cxn modelId="{B354C36C-0A81-4F1F-9C7A-01A8FA9D99DC}" srcId="{EF6B6269-C5CA-4058-99D5-31727B830FCA}" destId="{119F68DE-80DD-4178-B5EC-B6AF4FDAB564}" srcOrd="0" destOrd="0" parTransId="{A52FA80A-0474-42F8-A306-95C45B70A708}" sibTransId="{EBDE1824-49FA-470A-9D82-AEF8C9218F00}"/>
    <dgm:cxn modelId="{616C5E0A-5234-4433-AC22-FD51A5156BC5}" type="presParOf" srcId="{B105F325-A03C-4AF2-B86F-4EFFB52ECED9}" destId="{A31C0B77-E77E-417C-974B-D59DEC32EF0F}" srcOrd="0" destOrd="0" presId="urn:microsoft.com/office/officeart/2005/8/layout/process3"/>
    <dgm:cxn modelId="{BC1BFD59-F40A-40BE-987F-EEC2095BE529}" type="presParOf" srcId="{A31C0B77-E77E-417C-974B-D59DEC32EF0F}" destId="{FC14D04F-2520-4841-A9C1-70D85347A030}" srcOrd="0" destOrd="0" presId="urn:microsoft.com/office/officeart/2005/8/layout/process3"/>
    <dgm:cxn modelId="{F97F8C44-5468-4AD6-9811-B58F6357DAFC}" type="presParOf" srcId="{A31C0B77-E77E-417C-974B-D59DEC32EF0F}" destId="{9EA0A54C-B5C1-488E-A0E9-C5251C6AE770}" srcOrd="1" destOrd="0" presId="urn:microsoft.com/office/officeart/2005/8/layout/process3"/>
    <dgm:cxn modelId="{DE99310F-74D8-4C39-BE16-9E34F29BAEA7}" type="presParOf" srcId="{A31C0B77-E77E-417C-974B-D59DEC32EF0F}" destId="{8ECFA4E5-C6BC-480E-A629-70B593CE376C}" srcOrd="2" destOrd="0" presId="urn:microsoft.com/office/officeart/2005/8/layout/process3"/>
    <dgm:cxn modelId="{9572A319-361F-41F1-B76D-BD3E7008440D}" type="presParOf" srcId="{B105F325-A03C-4AF2-B86F-4EFFB52ECED9}" destId="{FE990963-3522-44FC-936A-9A608FE90BCB}" srcOrd="1" destOrd="0" presId="urn:microsoft.com/office/officeart/2005/8/layout/process3"/>
    <dgm:cxn modelId="{FCDC4358-1412-4C15-B4DE-8F0D18CC4183}" type="presParOf" srcId="{FE990963-3522-44FC-936A-9A608FE90BCB}" destId="{B3FE26FD-9271-4B05-80D8-71B1E5952185}" srcOrd="0" destOrd="0" presId="urn:microsoft.com/office/officeart/2005/8/layout/process3"/>
    <dgm:cxn modelId="{25C716A1-E9E0-4588-AB3F-256E44D04B39}" type="presParOf" srcId="{B105F325-A03C-4AF2-B86F-4EFFB52ECED9}" destId="{6D635C58-7388-48F7-8E46-DCAF984174BD}" srcOrd="2" destOrd="0" presId="urn:microsoft.com/office/officeart/2005/8/layout/process3"/>
    <dgm:cxn modelId="{E8A26323-3ECF-4BE5-A41F-DA309571FAA3}" type="presParOf" srcId="{6D635C58-7388-48F7-8E46-DCAF984174BD}" destId="{06B2FCE1-DD98-4E4C-A211-37CAC352C243}" srcOrd="0" destOrd="0" presId="urn:microsoft.com/office/officeart/2005/8/layout/process3"/>
    <dgm:cxn modelId="{787C36A7-026C-4C17-9569-11DAD3DA103B}" type="presParOf" srcId="{6D635C58-7388-48F7-8E46-DCAF984174BD}" destId="{E6107061-7794-4557-B127-519A9E8DE77E}" srcOrd="1" destOrd="0" presId="urn:microsoft.com/office/officeart/2005/8/layout/process3"/>
    <dgm:cxn modelId="{DC52CEAB-78D2-4E37-A6AE-4634C1D635DA}" type="presParOf" srcId="{6D635C58-7388-48F7-8E46-DCAF984174BD}" destId="{2135EA86-9ADA-4CE5-91DD-E994B7D032E4}" srcOrd="2" destOrd="0" presId="urn:microsoft.com/office/officeart/2005/8/layout/process3"/>
    <dgm:cxn modelId="{29E61C77-27D5-4870-A655-7FF434AA0C42}" type="presParOf" srcId="{B105F325-A03C-4AF2-B86F-4EFFB52ECED9}" destId="{F07B92D8-0E1F-4C22-BB03-896AEDA8C4C1}" srcOrd="3" destOrd="0" presId="urn:microsoft.com/office/officeart/2005/8/layout/process3"/>
    <dgm:cxn modelId="{C607DFD7-E075-4225-B765-22D3917B92F3}" type="presParOf" srcId="{F07B92D8-0E1F-4C22-BB03-896AEDA8C4C1}" destId="{CF2F95AE-E9DD-477E-B82C-73DD0CC46D29}" srcOrd="0" destOrd="0" presId="urn:microsoft.com/office/officeart/2005/8/layout/process3"/>
    <dgm:cxn modelId="{A79F7ABF-CF27-4165-B903-8F1FB9958BD9}" type="presParOf" srcId="{B105F325-A03C-4AF2-B86F-4EFFB52ECED9}" destId="{F2D6E408-A59B-4A7D-80D8-A749B76327E4}" srcOrd="4" destOrd="0" presId="urn:microsoft.com/office/officeart/2005/8/layout/process3"/>
    <dgm:cxn modelId="{049325ED-34B6-47E2-A756-5F5E089A7DF6}" type="presParOf" srcId="{F2D6E408-A59B-4A7D-80D8-A749B76327E4}" destId="{9E0928AE-63D6-46AB-9EA5-1C11F77E3F97}" srcOrd="0" destOrd="0" presId="urn:microsoft.com/office/officeart/2005/8/layout/process3"/>
    <dgm:cxn modelId="{4071612A-C617-464F-8CD8-C16110F6C82E}" type="presParOf" srcId="{F2D6E408-A59B-4A7D-80D8-A749B76327E4}" destId="{ABB0B8A4-BCDD-4F21-BEA3-F6FF6D0DBE37}" srcOrd="1" destOrd="0" presId="urn:microsoft.com/office/officeart/2005/8/layout/process3"/>
    <dgm:cxn modelId="{B46C002F-4BD0-47E7-A313-866AB5708337}" type="presParOf" srcId="{F2D6E408-A59B-4A7D-80D8-A749B76327E4}" destId="{EA9D6416-5FB8-4CB7-8DED-E589E2C6EA82}" srcOrd="2" destOrd="0" presId="urn:microsoft.com/office/officeart/2005/8/layout/process3"/>
  </dgm:cxnLst>
  <dgm:bg>
    <a:solidFill>
      <a:schemeClr val="tx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CA1568-A5CD-41D5-AF43-D2A6115594DE}"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ms-MY"/>
        </a:p>
      </dgm:t>
    </dgm:pt>
    <dgm:pt modelId="{F2565108-5CCD-4A45-A37A-BA96784EFFAA}">
      <dgm:prSet phldrT="[Text]" custT="1"/>
      <dgm:spPr/>
      <dgm:t>
        <a:bodyPr/>
        <a:lstStyle/>
        <a:p>
          <a:r>
            <a:rPr lang="ms-MY" sz="2800" dirty="0">
              <a:latin typeface="Gabriola" panose="04040605051002020D02" pitchFamily="82" charset="0"/>
            </a:rPr>
            <a:t>Lowers blood pressure</a:t>
          </a:r>
        </a:p>
      </dgm:t>
    </dgm:pt>
    <dgm:pt modelId="{8A31E547-EB0C-4155-A5E5-1F676D343817}" type="parTrans" cxnId="{186E0341-7567-4B64-9FF7-2237BA1FC903}">
      <dgm:prSet/>
      <dgm:spPr/>
      <dgm:t>
        <a:bodyPr/>
        <a:lstStyle/>
        <a:p>
          <a:endParaRPr lang="ms-MY"/>
        </a:p>
      </dgm:t>
    </dgm:pt>
    <dgm:pt modelId="{4F19CE88-19EC-44B8-8DD1-1B069CE3B49F}" type="sibTrans" cxnId="{186E0341-7567-4B64-9FF7-2237BA1FC903}">
      <dgm:prSet/>
      <dgm:spPr/>
      <dgm:t>
        <a:bodyPr/>
        <a:lstStyle/>
        <a:p>
          <a:endParaRPr lang="ms-MY"/>
        </a:p>
      </dgm:t>
    </dgm:pt>
    <dgm:pt modelId="{EEA0DDC5-0694-42F7-A5C0-5AA113F0A3B7}">
      <dgm:prSet phldrT="[Text]"/>
      <dgm:spPr/>
      <dgm:t>
        <a:bodyPr/>
        <a:lstStyle/>
        <a:p>
          <a:r>
            <a:rPr lang="ms-MY">
              <a:latin typeface="Gabriola" panose="04040605051002020D02" pitchFamily="82" charset="0"/>
            </a:rPr>
            <a:t>Encourages pH balance of the body</a:t>
          </a:r>
        </a:p>
      </dgm:t>
    </dgm:pt>
    <dgm:pt modelId="{45C00842-E822-4B4F-A488-F7A3DACC5064}" type="parTrans" cxnId="{4C55970B-87C0-42C8-ACF1-D93D3DA5AA93}">
      <dgm:prSet/>
      <dgm:spPr/>
      <dgm:t>
        <a:bodyPr/>
        <a:lstStyle/>
        <a:p>
          <a:endParaRPr lang="ms-MY"/>
        </a:p>
      </dgm:t>
    </dgm:pt>
    <dgm:pt modelId="{C0FB7067-D685-4E94-A81A-D0596705CAA1}" type="sibTrans" cxnId="{4C55970B-87C0-42C8-ACF1-D93D3DA5AA93}">
      <dgm:prSet/>
      <dgm:spPr/>
      <dgm:t>
        <a:bodyPr/>
        <a:lstStyle/>
        <a:p>
          <a:endParaRPr lang="ms-MY"/>
        </a:p>
      </dgm:t>
    </dgm:pt>
    <dgm:pt modelId="{02F2182F-45EA-4F29-B547-B62A9D8707C6}">
      <dgm:prSet phldrT="[Text]"/>
      <dgm:spPr/>
      <dgm:t>
        <a:bodyPr/>
        <a:lstStyle/>
        <a:p>
          <a:r>
            <a:rPr lang="ms-MY">
              <a:latin typeface="Gabriola" panose="04040605051002020D02" pitchFamily="82" charset="0"/>
            </a:rPr>
            <a:t>Builds healthier bones by working with calcium and magnesium</a:t>
          </a:r>
        </a:p>
      </dgm:t>
    </dgm:pt>
    <dgm:pt modelId="{747E2779-7A7E-4688-80E5-91EEBF5E3D0F}" type="parTrans" cxnId="{18644905-5A71-4091-9755-A0651CEEE4AE}">
      <dgm:prSet/>
      <dgm:spPr/>
      <dgm:t>
        <a:bodyPr/>
        <a:lstStyle/>
        <a:p>
          <a:endParaRPr lang="ms-MY"/>
        </a:p>
      </dgm:t>
    </dgm:pt>
    <dgm:pt modelId="{F9477CFA-9A4A-4BFB-9F6D-63340BEF24CC}" type="sibTrans" cxnId="{18644905-5A71-4091-9755-A0651CEEE4AE}">
      <dgm:prSet/>
      <dgm:spPr/>
      <dgm:t>
        <a:bodyPr/>
        <a:lstStyle/>
        <a:p>
          <a:endParaRPr lang="ms-MY"/>
        </a:p>
      </dgm:t>
    </dgm:pt>
    <dgm:pt modelId="{C45A0757-1D28-4A98-97A0-7C4DE0835329}">
      <dgm:prSet phldrT="[Text]"/>
      <dgm:spPr/>
      <dgm:t>
        <a:bodyPr/>
        <a:lstStyle/>
        <a:p>
          <a:r>
            <a:rPr lang="ms-MY">
              <a:latin typeface="Gabriola" panose="04040605051002020D02" pitchFamily="82" charset="0"/>
            </a:rPr>
            <a:t>Fights harmful free radicals in the body</a:t>
          </a:r>
        </a:p>
      </dgm:t>
    </dgm:pt>
    <dgm:pt modelId="{03E65F33-4EA0-4074-8296-5D3C51012F44}" type="parTrans" cxnId="{9F56BCDF-7710-457B-98A3-803491784E0D}">
      <dgm:prSet/>
      <dgm:spPr/>
      <dgm:t>
        <a:bodyPr/>
        <a:lstStyle/>
        <a:p>
          <a:endParaRPr lang="ms-MY"/>
        </a:p>
      </dgm:t>
    </dgm:pt>
    <dgm:pt modelId="{78A850F5-101D-4AB0-8E63-357B9E05D7C6}" type="sibTrans" cxnId="{9F56BCDF-7710-457B-98A3-803491784E0D}">
      <dgm:prSet/>
      <dgm:spPr/>
      <dgm:t>
        <a:bodyPr/>
        <a:lstStyle/>
        <a:p>
          <a:endParaRPr lang="ms-MY"/>
        </a:p>
      </dgm:t>
    </dgm:pt>
    <dgm:pt modelId="{DD90718C-3F75-4E87-89D7-6FE851923D64}" type="pres">
      <dgm:prSet presAssocID="{F6CA1568-A5CD-41D5-AF43-D2A6115594DE}" presName="Name0" presStyleCnt="0">
        <dgm:presLayoutVars>
          <dgm:chMax val="7"/>
          <dgm:chPref val="7"/>
          <dgm:dir/>
        </dgm:presLayoutVars>
      </dgm:prSet>
      <dgm:spPr/>
      <dgm:t>
        <a:bodyPr/>
        <a:lstStyle/>
        <a:p>
          <a:endParaRPr lang="ms-MY"/>
        </a:p>
      </dgm:t>
    </dgm:pt>
    <dgm:pt modelId="{41D29A42-7B48-4B39-A02D-1C0979323FA4}" type="pres">
      <dgm:prSet presAssocID="{F6CA1568-A5CD-41D5-AF43-D2A6115594DE}" presName="Name1" presStyleCnt="0"/>
      <dgm:spPr/>
    </dgm:pt>
    <dgm:pt modelId="{D0525689-DD8C-4CF1-8CBF-2D6C790D776D}" type="pres">
      <dgm:prSet presAssocID="{F6CA1568-A5CD-41D5-AF43-D2A6115594DE}" presName="cycle" presStyleCnt="0"/>
      <dgm:spPr/>
    </dgm:pt>
    <dgm:pt modelId="{9D63A28F-6AB0-4E06-97AD-684B63C6CBE5}" type="pres">
      <dgm:prSet presAssocID="{F6CA1568-A5CD-41D5-AF43-D2A6115594DE}" presName="srcNode" presStyleLbl="node1" presStyleIdx="0" presStyleCnt="4"/>
      <dgm:spPr/>
    </dgm:pt>
    <dgm:pt modelId="{58E69F77-0720-47B7-BDE7-671A0F1A8AFD}" type="pres">
      <dgm:prSet presAssocID="{F6CA1568-A5CD-41D5-AF43-D2A6115594DE}" presName="conn" presStyleLbl="parChTrans1D2" presStyleIdx="0" presStyleCnt="1"/>
      <dgm:spPr/>
      <dgm:t>
        <a:bodyPr/>
        <a:lstStyle/>
        <a:p>
          <a:endParaRPr lang="ms-MY"/>
        </a:p>
      </dgm:t>
    </dgm:pt>
    <dgm:pt modelId="{18F44B30-9F85-4E0D-ADAA-3973531C7415}" type="pres">
      <dgm:prSet presAssocID="{F6CA1568-A5CD-41D5-AF43-D2A6115594DE}" presName="extraNode" presStyleLbl="node1" presStyleIdx="0" presStyleCnt="4"/>
      <dgm:spPr/>
    </dgm:pt>
    <dgm:pt modelId="{C7CA4039-9E8B-40E1-8956-CDB7652285AD}" type="pres">
      <dgm:prSet presAssocID="{F6CA1568-A5CD-41D5-AF43-D2A6115594DE}" presName="dstNode" presStyleLbl="node1" presStyleIdx="0" presStyleCnt="4"/>
      <dgm:spPr/>
    </dgm:pt>
    <dgm:pt modelId="{9700F6D5-644A-4A45-8704-E5E78F576549}" type="pres">
      <dgm:prSet presAssocID="{F2565108-5CCD-4A45-A37A-BA96784EFFAA}" presName="text_1" presStyleLbl="node1" presStyleIdx="0" presStyleCnt="4">
        <dgm:presLayoutVars>
          <dgm:bulletEnabled val="1"/>
        </dgm:presLayoutVars>
      </dgm:prSet>
      <dgm:spPr/>
      <dgm:t>
        <a:bodyPr/>
        <a:lstStyle/>
        <a:p>
          <a:endParaRPr lang="ms-MY"/>
        </a:p>
      </dgm:t>
    </dgm:pt>
    <dgm:pt modelId="{791597D7-8C66-4DC1-8D9F-D4C94ABF97C9}" type="pres">
      <dgm:prSet presAssocID="{F2565108-5CCD-4A45-A37A-BA96784EFFAA}" presName="accent_1" presStyleCnt="0"/>
      <dgm:spPr/>
    </dgm:pt>
    <dgm:pt modelId="{56B1D076-FAAE-42E3-B951-FFC39CA8B07E}" type="pres">
      <dgm:prSet presAssocID="{F2565108-5CCD-4A45-A37A-BA96784EFFAA}" presName="accentRepeatNode" presStyleLbl="solidFgAcc1" presStyleIdx="0" presStyleCnt="4"/>
      <dgm:spPr/>
    </dgm:pt>
    <dgm:pt modelId="{20730A71-42B8-44FD-A456-4106722AD8F3}" type="pres">
      <dgm:prSet presAssocID="{EEA0DDC5-0694-42F7-A5C0-5AA113F0A3B7}" presName="text_2" presStyleLbl="node1" presStyleIdx="1" presStyleCnt="4">
        <dgm:presLayoutVars>
          <dgm:bulletEnabled val="1"/>
        </dgm:presLayoutVars>
      </dgm:prSet>
      <dgm:spPr/>
      <dgm:t>
        <a:bodyPr/>
        <a:lstStyle/>
        <a:p>
          <a:endParaRPr lang="ms-MY"/>
        </a:p>
      </dgm:t>
    </dgm:pt>
    <dgm:pt modelId="{B5D89AD1-2A7F-441D-96A5-BA3933395CFB}" type="pres">
      <dgm:prSet presAssocID="{EEA0DDC5-0694-42F7-A5C0-5AA113F0A3B7}" presName="accent_2" presStyleCnt="0"/>
      <dgm:spPr/>
    </dgm:pt>
    <dgm:pt modelId="{525B28FA-B74E-4926-A534-128CE34ED07F}" type="pres">
      <dgm:prSet presAssocID="{EEA0DDC5-0694-42F7-A5C0-5AA113F0A3B7}" presName="accentRepeatNode" presStyleLbl="solidFgAcc1" presStyleIdx="1" presStyleCnt="4"/>
      <dgm:spPr/>
    </dgm:pt>
    <dgm:pt modelId="{5EBA8336-298E-4E11-A7BB-A8D240A90829}" type="pres">
      <dgm:prSet presAssocID="{02F2182F-45EA-4F29-B547-B62A9D8707C6}" presName="text_3" presStyleLbl="node1" presStyleIdx="2" presStyleCnt="4">
        <dgm:presLayoutVars>
          <dgm:bulletEnabled val="1"/>
        </dgm:presLayoutVars>
      </dgm:prSet>
      <dgm:spPr/>
      <dgm:t>
        <a:bodyPr/>
        <a:lstStyle/>
        <a:p>
          <a:endParaRPr lang="ms-MY"/>
        </a:p>
      </dgm:t>
    </dgm:pt>
    <dgm:pt modelId="{5D764A36-204F-43F5-A557-F83428FF6042}" type="pres">
      <dgm:prSet presAssocID="{02F2182F-45EA-4F29-B547-B62A9D8707C6}" presName="accent_3" presStyleCnt="0"/>
      <dgm:spPr/>
    </dgm:pt>
    <dgm:pt modelId="{E7C38394-6BE3-426B-BCFC-90F585196FCC}" type="pres">
      <dgm:prSet presAssocID="{02F2182F-45EA-4F29-B547-B62A9D8707C6}" presName="accentRepeatNode" presStyleLbl="solidFgAcc1" presStyleIdx="2" presStyleCnt="4"/>
      <dgm:spPr/>
    </dgm:pt>
    <dgm:pt modelId="{2C8FE8F9-404E-41DA-A34C-412383680031}" type="pres">
      <dgm:prSet presAssocID="{C45A0757-1D28-4A98-97A0-7C4DE0835329}" presName="text_4" presStyleLbl="node1" presStyleIdx="3" presStyleCnt="4">
        <dgm:presLayoutVars>
          <dgm:bulletEnabled val="1"/>
        </dgm:presLayoutVars>
      </dgm:prSet>
      <dgm:spPr/>
      <dgm:t>
        <a:bodyPr/>
        <a:lstStyle/>
        <a:p>
          <a:endParaRPr lang="ms-MY"/>
        </a:p>
      </dgm:t>
    </dgm:pt>
    <dgm:pt modelId="{FC2A9AEE-3459-4346-BB8B-698858A16A55}" type="pres">
      <dgm:prSet presAssocID="{C45A0757-1D28-4A98-97A0-7C4DE0835329}" presName="accent_4" presStyleCnt="0"/>
      <dgm:spPr/>
    </dgm:pt>
    <dgm:pt modelId="{858E9EB0-9EF7-468C-8311-E137292461E7}" type="pres">
      <dgm:prSet presAssocID="{C45A0757-1D28-4A98-97A0-7C4DE0835329}" presName="accentRepeatNode" presStyleLbl="solidFgAcc1" presStyleIdx="3" presStyleCnt="4"/>
      <dgm:spPr/>
    </dgm:pt>
  </dgm:ptLst>
  <dgm:cxnLst>
    <dgm:cxn modelId="{4C55970B-87C0-42C8-ACF1-D93D3DA5AA93}" srcId="{F6CA1568-A5CD-41D5-AF43-D2A6115594DE}" destId="{EEA0DDC5-0694-42F7-A5C0-5AA113F0A3B7}" srcOrd="1" destOrd="0" parTransId="{45C00842-E822-4B4F-A488-F7A3DACC5064}" sibTransId="{C0FB7067-D685-4E94-A81A-D0596705CAA1}"/>
    <dgm:cxn modelId="{79743205-AA3E-4EB6-B506-E88AA53ACB17}" type="presOf" srcId="{F2565108-5CCD-4A45-A37A-BA96784EFFAA}" destId="{9700F6D5-644A-4A45-8704-E5E78F576549}" srcOrd="0" destOrd="0" presId="urn:microsoft.com/office/officeart/2008/layout/VerticalCurvedList"/>
    <dgm:cxn modelId="{186E0341-7567-4B64-9FF7-2237BA1FC903}" srcId="{F6CA1568-A5CD-41D5-AF43-D2A6115594DE}" destId="{F2565108-5CCD-4A45-A37A-BA96784EFFAA}" srcOrd="0" destOrd="0" parTransId="{8A31E547-EB0C-4155-A5E5-1F676D343817}" sibTransId="{4F19CE88-19EC-44B8-8DD1-1B069CE3B49F}"/>
    <dgm:cxn modelId="{E5169F05-C7D9-48A5-8E9D-112164686D98}" type="presOf" srcId="{C45A0757-1D28-4A98-97A0-7C4DE0835329}" destId="{2C8FE8F9-404E-41DA-A34C-412383680031}" srcOrd="0" destOrd="0" presId="urn:microsoft.com/office/officeart/2008/layout/VerticalCurvedList"/>
    <dgm:cxn modelId="{1226D176-8CF7-4B41-8C49-170ED8F87FC6}" type="presOf" srcId="{EEA0DDC5-0694-42F7-A5C0-5AA113F0A3B7}" destId="{20730A71-42B8-44FD-A456-4106722AD8F3}" srcOrd="0" destOrd="0" presId="urn:microsoft.com/office/officeart/2008/layout/VerticalCurvedList"/>
    <dgm:cxn modelId="{18644905-5A71-4091-9755-A0651CEEE4AE}" srcId="{F6CA1568-A5CD-41D5-AF43-D2A6115594DE}" destId="{02F2182F-45EA-4F29-B547-B62A9D8707C6}" srcOrd="2" destOrd="0" parTransId="{747E2779-7A7E-4688-80E5-91EEBF5E3D0F}" sibTransId="{F9477CFA-9A4A-4BFB-9F6D-63340BEF24CC}"/>
    <dgm:cxn modelId="{9FD67677-302D-466C-ADE8-E11B1AAFE7F4}" type="presOf" srcId="{F6CA1568-A5CD-41D5-AF43-D2A6115594DE}" destId="{DD90718C-3F75-4E87-89D7-6FE851923D64}" srcOrd="0" destOrd="0" presId="urn:microsoft.com/office/officeart/2008/layout/VerticalCurvedList"/>
    <dgm:cxn modelId="{9F56BCDF-7710-457B-98A3-803491784E0D}" srcId="{F6CA1568-A5CD-41D5-AF43-D2A6115594DE}" destId="{C45A0757-1D28-4A98-97A0-7C4DE0835329}" srcOrd="3" destOrd="0" parTransId="{03E65F33-4EA0-4074-8296-5D3C51012F44}" sibTransId="{78A850F5-101D-4AB0-8E63-357B9E05D7C6}"/>
    <dgm:cxn modelId="{4B0EA9C0-F557-48F1-8940-ABFA207A96B1}" type="presOf" srcId="{4F19CE88-19EC-44B8-8DD1-1B069CE3B49F}" destId="{58E69F77-0720-47B7-BDE7-671A0F1A8AFD}" srcOrd="0" destOrd="0" presId="urn:microsoft.com/office/officeart/2008/layout/VerticalCurvedList"/>
    <dgm:cxn modelId="{3EFD9B5E-EBA3-4B04-B18E-6EC404054F7A}" type="presOf" srcId="{02F2182F-45EA-4F29-B547-B62A9D8707C6}" destId="{5EBA8336-298E-4E11-A7BB-A8D240A90829}" srcOrd="0" destOrd="0" presId="urn:microsoft.com/office/officeart/2008/layout/VerticalCurvedList"/>
    <dgm:cxn modelId="{DC14F530-1617-4DF3-9BDB-2DECCA7BFB4F}" type="presParOf" srcId="{DD90718C-3F75-4E87-89D7-6FE851923D64}" destId="{41D29A42-7B48-4B39-A02D-1C0979323FA4}" srcOrd="0" destOrd="0" presId="urn:microsoft.com/office/officeart/2008/layout/VerticalCurvedList"/>
    <dgm:cxn modelId="{2B3A3BB7-BABA-477F-AF9F-A1C9A1CA7B54}" type="presParOf" srcId="{41D29A42-7B48-4B39-A02D-1C0979323FA4}" destId="{D0525689-DD8C-4CF1-8CBF-2D6C790D776D}" srcOrd="0" destOrd="0" presId="urn:microsoft.com/office/officeart/2008/layout/VerticalCurvedList"/>
    <dgm:cxn modelId="{28045559-B4BB-45B0-985D-08F09CAAF28D}" type="presParOf" srcId="{D0525689-DD8C-4CF1-8CBF-2D6C790D776D}" destId="{9D63A28F-6AB0-4E06-97AD-684B63C6CBE5}" srcOrd="0" destOrd="0" presId="urn:microsoft.com/office/officeart/2008/layout/VerticalCurvedList"/>
    <dgm:cxn modelId="{A9D9465D-51B9-4B6F-A7B8-CDED7D157F7E}" type="presParOf" srcId="{D0525689-DD8C-4CF1-8CBF-2D6C790D776D}" destId="{58E69F77-0720-47B7-BDE7-671A0F1A8AFD}" srcOrd="1" destOrd="0" presId="urn:microsoft.com/office/officeart/2008/layout/VerticalCurvedList"/>
    <dgm:cxn modelId="{B6264286-A228-4354-AD81-834444A9377A}" type="presParOf" srcId="{D0525689-DD8C-4CF1-8CBF-2D6C790D776D}" destId="{18F44B30-9F85-4E0D-ADAA-3973531C7415}" srcOrd="2" destOrd="0" presId="urn:microsoft.com/office/officeart/2008/layout/VerticalCurvedList"/>
    <dgm:cxn modelId="{EFDDEFA8-9DE2-4F12-A3AE-557ED19E968C}" type="presParOf" srcId="{D0525689-DD8C-4CF1-8CBF-2D6C790D776D}" destId="{C7CA4039-9E8B-40E1-8956-CDB7652285AD}" srcOrd="3" destOrd="0" presId="urn:microsoft.com/office/officeart/2008/layout/VerticalCurvedList"/>
    <dgm:cxn modelId="{88B77609-2205-422A-A633-8038FD20062D}" type="presParOf" srcId="{41D29A42-7B48-4B39-A02D-1C0979323FA4}" destId="{9700F6D5-644A-4A45-8704-E5E78F576549}" srcOrd="1" destOrd="0" presId="urn:microsoft.com/office/officeart/2008/layout/VerticalCurvedList"/>
    <dgm:cxn modelId="{354B178D-8AAB-4589-89CD-0E49C8BF0271}" type="presParOf" srcId="{41D29A42-7B48-4B39-A02D-1C0979323FA4}" destId="{791597D7-8C66-4DC1-8D9F-D4C94ABF97C9}" srcOrd="2" destOrd="0" presId="urn:microsoft.com/office/officeart/2008/layout/VerticalCurvedList"/>
    <dgm:cxn modelId="{1A319695-47B8-4875-8FA6-EC79EBD75BA2}" type="presParOf" srcId="{791597D7-8C66-4DC1-8D9F-D4C94ABF97C9}" destId="{56B1D076-FAAE-42E3-B951-FFC39CA8B07E}" srcOrd="0" destOrd="0" presId="urn:microsoft.com/office/officeart/2008/layout/VerticalCurvedList"/>
    <dgm:cxn modelId="{122C7377-2BB3-46A4-8C33-B240934A4065}" type="presParOf" srcId="{41D29A42-7B48-4B39-A02D-1C0979323FA4}" destId="{20730A71-42B8-44FD-A456-4106722AD8F3}" srcOrd="3" destOrd="0" presId="urn:microsoft.com/office/officeart/2008/layout/VerticalCurvedList"/>
    <dgm:cxn modelId="{046DD1F9-9748-4A9D-B0A9-02B2FC8B78F8}" type="presParOf" srcId="{41D29A42-7B48-4B39-A02D-1C0979323FA4}" destId="{B5D89AD1-2A7F-441D-96A5-BA3933395CFB}" srcOrd="4" destOrd="0" presId="urn:microsoft.com/office/officeart/2008/layout/VerticalCurvedList"/>
    <dgm:cxn modelId="{AF7C3F0A-1A09-4D40-A4E0-ACD31A3DDDF6}" type="presParOf" srcId="{B5D89AD1-2A7F-441D-96A5-BA3933395CFB}" destId="{525B28FA-B74E-4926-A534-128CE34ED07F}" srcOrd="0" destOrd="0" presId="urn:microsoft.com/office/officeart/2008/layout/VerticalCurvedList"/>
    <dgm:cxn modelId="{538C81A2-8556-48F6-ADB6-ABD1DED630EF}" type="presParOf" srcId="{41D29A42-7B48-4B39-A02D-1C0979323FA4}" destId="{5EBA8336-298E-4E11-A7BB-A8D240A90829}" srcOrd="5" destOrd="0" presId="urn:microsoft.com/office/officeart/2008/layout/VerticalCurvedList"/>
    <dgm:cxn modelId="{B54A34DA-C445-4141-AC3A-5AF753EC18B2}" type="presParOf" srcId="{41D29A42-7B48-4B39-A02D-1C0979323FA4}" destId="{5D764A36-204F-43F5-A557-F83428FF6042}" srcOrd="6" destOrd="0" presId="urn:microsoft.com/office/officeart/2008/layout/VerticalCurvedList"/>
    <dgm:cxn modelId="{971FC3BB-3A4B-4FAE-90A2-EFE8BEC18B82}" type="presParOf" srcId="{5D764A36-204F-43F5-A557-F83428FF6042}" destId="{E7C38394-6BE3-426B-BCFC-90F585196FCC}" srcOrd="0" destOrd="0" presId="urn:microsoft.com/office/officeart/2008/layout/VerticalCurvedList"/>
    <dgm:cxn modelId="{E13B2D21-EF74-4D4F-8EE8-9891A7D78671}" type="presParOf" srcId="{41D29A42-7B48-4B39-A02D-1C0979323FA4}" destId="{2C8FE8F9-404E-41DA-A34C-412383680031}" srcOrd="7" destOrd="0" presId="urn:microsoft.com/office/officeart/2008/layout/VerticalCurvedList"/>
    <dgm:cxn modelId="{5E1CDD64-9A32-44A7-A22C-7A89D199A9AD}" type="presParOf" srcId="{41D29A42-7B48-4B39-A02D-1C0979323FA4}" destId="{FC2A9AEE-3459-4346-BB8B-698858A16A55}" srcOrd="8" destOrd="0" presId="urn:microsoft.com/office/officeart/2008/layout/VerticalCurvedList"/>
    <dgm:cxn modelId="{10C56422-B88D-4225-9CEA-6963A88F9849}" type="presParOf" srcId="{FC2A9AEE-3459-4346-BB8B-698858A16A55}" destId="{858E9EB0-9EF7-468C-8311-E137292461E7}" srcOrd="0" destOrd="0" presId="urn:microsoft.com/office/officeart/2008/layout/VerticalCurvedList"/>
  </dgm:cxnLst>
  <dgm:bg>
    <a:solidFill>
      <a:schemeClr val="tx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F8D033-4887-40E2-B28D-F37E0B6C04F7}" type="doc">
      <dgm:prSet loTypeId="urn:microsoft.com/office/officeart/2005/8/layout/bProcess3" loCatId="process" qsTypeId="urn:microsoft.com/office/officeart/2005/8/quickstyle/simple2" qsCatId="simple" csTypeId="urn:microsoft.com/office/officeart/2005/8/colors/colorful1" csCatId="colorful" phldr="1"/>
      <dgm:spPr/>
      <dgm:t>
        <a:bodyPr/>
        <a:lstStyle/>
        <a:p>
          <a:endParaRPr lang="ms-MY"/>
        </a:p>
      </dgm:t>
    </dgm:pt>
    <dgm:pt modelId="{F7581CC1-A6AE-43C3-B9F0-9963EC9D9E1A}">
      <dgm:prSet phldrT="[Text]" custT="1"/>
      <dgm:spPr/>
      <dgm:t>
        <a:bodyPr/>
        <a:lstStyle/>
        <a:p>
          <a:r>
            <a:rPr lang="ms-MY" sz="1800" b="1" dirty="0">
              <a:latin typeface="Pristina" panose="03060402040406080204" pitchFamily="66" charset="0"/>
            </a:rPr>
            <a:t>avoid Stroke</a:t>
          </a:r>
          <a:endParaRPr lang="ms-MY" sz="1800" dirty="0">
            <a:latin typeface="Pristina" panose="03060402040406080204" pitchFamily="66" charset="0"/>
          </a:endParaRPr>
        </a:p>
      </dgm:t>
    </dgm:pt>
    <dgm:pt modelId="{7B2DDB7F-F88B-4E0A-875C-B05FAC36D625}" type="parTrans" cxnId="{9B43C753-4941-42D5-9EBE-66536054BF94}">
      <dgm:prSet/>
      <dgm:spPr/>
      <dgm:t>
        <a:bodyPr/>
        <a:lstStyle/>
        <a:p>
          <a:endParaRPr lang="ms-MY"/>
        </a:p>
      </dgm:t>
    </dgm:pt>
    <dgm:pt modelId="{E8334701-EA73-4C77-8438-C6677454FE94}" type="sibTrans" cxnId="{9B43C753-4941-42D5-9EBE-66536054BF94}">
      <dgm:prSet/>
      <dgm:spPr/>
      <dgm:t>
        <a:bodyPr/>
        <a:lstStyle/>
        <a:p>
          <a:endParaRPr lang="ms-MY"/>
        </a:p>
      </dgm:t>
    </dgm:pt>
    <dgm:pt modelId="{585CB3C5-C746-45EE-AB30-660F75D525E0}">
      <dgm:prSet custT="1"/>
      <dgm:spPr/>
      <dgm:t>
        <a:bodyPr/>
        <a:lstStyle/>
        <a:p>
          <a:r>
            <a:rPr lang="ms-MY" sz="1600" dirty="0"/>
            <a:t>One orange provides a range of vitamins and minerals; a staggering 130 percent of your vitamin C needs for the day.</a:t>
          </a:r>
          <a:br>
            <a:rPr lang="ms-MY" sz="1600" dirty="0"/>
          </a:br>
          <a:r>
            <a:rPr lang="ms-MY" sz="1600" dirty="0"/>
            <a:t>According to the American Heart Association (AHA), eating higher amounts of a compound found in citrus fruits like oranges and grapefruit may lower ischemic stroke risk for women.</a:t>
          </a:r>
          <a:br>
            <a:rPr lang="ms-MY" sz="1600" dirty="0"/>
          </a:br>
          <a:endParaRPr lang="ms-MY" sz="1600" dirty="0"/>
        </a:p>
      </dgm:t>
    </dgm:pt>
    <dgm:pt modelId="{15B37D71-B722-4D60-9002-F0E0A4214A86}" type="parTrans" cxnId="{3B7BF7BC-CC04-40A9-A4B4-EB519365CF93}">
      <dgm:prSet/>
      <dgm:spPr/>
      <dgm:t>
        <a:bodyPr/>
        <a:lstStyle/>
        <a:p>
          <a:endParaRPr lang="ms-MY"/>
        </a:p>
      </dgm:t>
    </dgm:pt>
    <dgm:pt modelId="{44FA6A84-456D-40EF-BE23-0719DB9F5C44}" type="sibTrans" cxnId="{3B7BF7BC-CC04-40A9-A4B4-EB519365CF93}">
      <dgm:prSet/>
      <dgm:spPr/>
      <dgm:t>
        <a:bodyPr/>
        <a:lstStyle/>
        <a:p>
          <a:endParaRPr lang="ms-MY"/>
        </a:p>
      </dgm:t>
    </dgm:pt>
    <dgm:pt modelId="{0A8E5535-AC4C-47BB-99CA-54751A50CB60}">
      <dgm:prSet custT="1"/>
      <dgm:spPr/>
      <dgm:t>
        <a:bodyPr/>
        <a:lstStyle/>
        <a:p>
          <a:r>
            <a:rPr lang="ms-MY" sz="1600" b="1" dirty="0">
              <a:latin typeface="Pristina" panose="03060402040406080204" pitchFamily="66" charset="0"/>
            </a:rPr>
            <a:t>Skin</a:t>
          </a:r>
          <a:endParaRPr lang="ms-MY" sz="1600" dirty="0">
            <a:latin typeface="Pristina" panose="03060402040406080204" pitchFamily="66" charset="0"/>
          </a:endParaRPr>
        </a:p>
      </dgm:t>
    </dgm:pt>
    <dgm:pt modelId="{E97FE459-57CF-403B-9A98-E8A0EF6B9EF8}" type="parTrans" cxnId="{A1079509-965F-42F3-B7B2-337BECE793CC}">
      <dgm:prSet/>
      <dgm:spPr/>
      <dgm:t>
        <a:bodyPr/>
        <a:lstStyle/>
        <a:p>
          <a:endParaRPr lang="ms-MY"/>
        </a:p>
      </dgm:t>
    </dgm:pt>
    <dgm:pt modelId="{F5472C80-2821-4F97-A588-0E842A8836D4}" type="sibTrans" cxnId="{A1079509-965F-42F3-B7B2-337BECE793CC}">
      <dgm:prSet/>
      <dgm:spPr/>
      <dgm:t>
        <a:bodyPr/>
        <a:lstStyle/>
        <a:p>
          <a:endParaRPr lang="ms-MY"/>
        </a:p>
      </dgm:t>
    </dgm:pt>
    <dgm:pt modelId="{06713B09-0EEF-4511-BAB0-A0D2EC53B895}">
      <dgm:prSet custT="1"/>
      <dgm:spPr/>
      <dgm:t>
        <a:bodyPr/>
        <a:lstStyle/>
        <a:p>
          <a:r>
            <a:rPr lang="ms-MY" sz="1800" b="1" dirty="0">
              <a:latin typeface="Pristina" panose="03060402040406080204" pitchFamily="66" charset="0"/>
            </a:rPr>
            <a:t>Blood pressure</a:t>
          </a:r>
          <a:endParaRPr lang="ms-MY" sz="1800" dirty="0">
            <a:latin typeface="Pristina" panose="03060402040406080204" pitchFamily="66" charset="0"/>
          </a:endParaRPr>
        </a:p>
      </dgm:t>
    </dgm:pt>
    <dgm:pt modelId="{38FE8B35-35F0-4D6E-904C-A4B63804D41F}" type="parTrans" cxnId="{E29C1503-7F74-4B85-A838-FE8DC8890E06}">
      <dgm:prSet/>
      <dgm:spPr/>
      <dgm:t>
        <a:bodyPr/>
        <a:lstStyle/>
        <a:p>
          <a:endParaRPr lang="ms-MY"/>
        </a:p>
      </dgm:t>
    </dgm:pt>
    <dgm:pt modelId="{CE3EAA1C-2A63-4D11-8599-05DDF0EEEFEC}" type="sibTrans" cxnId="{E29C1503-7F74-4B85-A838-FE8DC8890E06}">
      <dgm:prSet/>
      <dgm:spPr/>
      <dgm:t>
        <a:bodyPr/>
        <a:lstStyle/>
        <a:p>
          <a:endParaRPr lang="ms-MY"/>
        </a:p>
      </dgm:t>
    </dgm:pt>
    <dgm:pt modelId="{EEDA732B-9B58-4E11-AC90-A689C4442E73}">
      <dgm:prSet/>
      <dgm:spPr/>
      <dgm:t>
        <a:bodyPr/>
        <a:lstStyle/>
        <a:p>
          <a:r>
            <a:rPr lang="ms-MY" b="1" dirty="0">
              <a:latin typeface="Pristina" panose="03060402040406080204" pitchFamily="66" charset="0"/>
            </a:rPr>
            <a:t>Diabetes</a:t>
          </a:r>
          <a:endParaRPr lang="ms-MY" dirty="0">
            <a:latin typeface="Pristina" panose="03060402040406080204" pitchFamily="66" charset="0"/>
          </a:endParaRPr>
        </a:p>
      </dgm:t>
    </dgm:pt>
    <dgm:pt modelId="{A0D342A6-46F3-497D-9883-9A2CED91EF4E}" type="parTrans" cxnId="{98D72D29-01F7-496D-9BB6-3FE7D5476A69}">
      <dgm:prSet/>
      <dgm:spPr/>
      <dgm:t>
        <a:bodyPr/>
        <a:lstStyle/>
        <a:p>
          <a:endParaRPr lang="ms-MY"/>
        </a:p>
      </dgm:t>
    </dgm:pt>
    <dgm:pt modelId="{D5BAE620-BE40-4D6B-BF9A-91ED4DD37DA0}" type="sibTrans" cxnId="{98D72D29-01F7-496D-9BB6-3FE7D5476A69}">
      <dgm:prSet/>
      <dgm:spPr/>
      <dgm:t>
        <a:bodyPr/>
        <a:lstStyle/>
        <a:p>
          <a:endParaRPr lang="ms-MY"/>
        </a:p>
      </dgm:t>
    </dgm:pt>
    <dgm:pt modelId="{62A9098C-312F-4358-9B35-7450E4604681}">
      <dgm:prSet custT="1"/>
      <dgm:spPr/>
      <dgm:t>
        <a:bodyPr/>
        <a:lstStyle/>
        <a:p>
          <a:r>
            <a:rPr lang="ms-MY" sz="1600" dirty="0"/>
            <a:t>Maintaining a low sodium intake is essential to lowering blood pressure, however increasing potassium intake may be just as important because of its vasodilation effects.</a:t>
          </a:r>
          <a:br>
            <a:rPr lang="ms-MY" sz="1600" dirty="0"/>
          </a:br>
          <a:r>
            <a:rPr lang="ms-MY" sz="1600" dirty="0"/>
            <a:t>According to the National Health and Nutrition Examination Survey (NHANES), fewer than 2 percent of US adults meet the daily 4700 mg recommendation.Also of note, a high potassium intake is associated with a 20 percent decreased risk of dying from all causes.</a:t>
          </a:r>
        </a:p>
      </dgm:t>
    </dgm:pt>
    <dgm:pt modelId="{140AD15F-A1E9-427C-A0AA-94B99FAF86C9}" type="parTrans" cxnId="{BE539B57-3396-4A33-A9A3-AD89F2A51889}">
      <dgm:prSet/>
      <dgm:spPr/>
      <dgm:t>
        <a:bodyPr/>
        <a:lstStyle/>
        <a:p>
          <a:endParaRPr lang="ms-MY"/>
        </a:p>
      </dgm:t>
    </dgm:pt>
    <dgm:pt modelId="{616999FA-15B1-4A7A-92A6-0DA28B0BB92D}" type="sibTrans" cxnId="{BE539B57-3396-4A33-A9A3-AD89F2A51889}">
      <dgm:prSet/>
      <dgm:spPr/>
      <dgm:t>
        <a:bodyPr/>
        <a:lstStyle/>
        <a:p>
          <a:endParaRPr lang="ms-MY"/>
        </a:p>
      </dgm:t>
    </dgm:pt>
    <dgm:pt modelId="{3B52D9D1-B9A3-4C56-872D-1E814EF5518A}">
      <dgm:prSet/>
      <dgm:spPr/>
      <dgm:t>
        <a:bodyPr/>
        <a:lstStyle/>
        <a:p>
          <a:r>
            <a:rPr lang="ms-MY"/>
            <a:t>Studies have shown that type 1 diabetics who consume high-fiber diets have lower blood glucose levels and type 2 diabetics may have improved blood sugar, lipids and insulin levels. One medium banana provides about 3 grams of fiber.</a:t>
          </a:r>
        </a:p>
      </dgm:t>
    </dgm:pt>
    <dgm:pt modelId="{072FC524-DBAE-4116-BA10-3F4CB5EF217A}" type="parTrans" cxnId="{993F31F6-856D-4991-914E-BD454DF72224}">
      <dgm:prSet/>
      <dgm:spPr/>
      <dgm:t>
        <a:bodyPr/>
        <a:lstStyle/>
        <a:p>
          <a:endParaRPr lang="ms-MY"/>
        </a:p>
      </dgm:t>
    </dgm:pt>
    <dgm:pt modelId="{228C6286-21C7-44AD-8706-D1904387D90F}" type="sibTrans" cxnId="{993F31F6-856D-4991-914E-BD454DF72224}">
      <dgm:prSet/>
      <dgm:spPr/>
      <dgm:t>
        <a:bodyPr/>
        <a:lstStyle/>
        <a:p>
          <a:endParaRPr lang="ms-MY"/>
        </a:p>
      </dgm:t>
    </dgm:pt>
    <dgm:pt modelId="{2D86A6CC-B970-4C3E-8FB1-2BB2034A5002}">
      <dgm:prSet custT="1"/>
      <dgm:spPr/>
      <dgm:t>
        <a:bodyPr/>
        <a:lstStyle/>
        <a:p>
          <a:r>
            <a:rPr lang="ms-MY" sz="1600" dirty="0"/>
            <a:t>The antioxidant vitamin C, when eaten in its natural form (as in an orange) or applied topically, can help to fight skin damage caused by the sun and pollution, reduce wrinkles and improve overall skin texture. Vitamin C plays a vital role in the formation of collagen, the support system of your skin</a:t>
          </a:r>
        </a:p>
      </dgm:t>
    </dgm:pt>
    <dgm:pt modelId="{37B703D2-7838-4F65-97AD-156CDA81B3C2}" type="parTrans" cxnId="{9E2EA1D8-632E-477D-A912-4E938D2B00F6}">
      <dgm:prSet/>
      <dgm:spPr/>
      <dgm:t>
        <a:bodyPr/>
        <a:lstStyle/>
        <a:p>
          <a:endParaRPr lang="ms-MY"/>
        </a:p>
      </dgm:t>
    </dgm:pt>
    <dgm:pt modelId="{40C74D22-8B2A-4B37-85ED-DBE8F0E9874D}" type="sibTrans" cxnId="{9E2EA1D8-632E-477D-A912-4E938D2B00F6}">
      <dgm:prSet/>
      <dgm:spPr/>
      <dgm:t>
        <a:bodyPr/>
        <a:lstStyle/>
        <a:p>
          <a:endParaRPr lang="ms-MY"/>
        </a:p>
      </dgm:t>
    </dgm:pt>
    <dgm:pt modelId="{461B21AE-DA75-4221-8448-A85B77A26089}" type="pres">
      <dgm:prSet presAssocID="{21F8D033-4887-40E2-B28D-F37E0B6C04F7}" presName="Name0" presStyleCnt="0">
        <dgm:presLayoutVars>
          <dgm:dir/>
          <dgm:resizeHandles val="exact"/>
        </dgm:presLayoutVars>
      </dgm:prSet>
      <dgm:spPr/>
      <dgm:t>
        <a:bodyPr/>
        <a:lstStyle/>
        <a:p>
          <a:endParaRPr lang="ms-MY"/>
        </a:p>
      </dgm:t>
    </dgm:pt>
    <dgm:pt modelId="{1733AB94-4AC8-48DA-AA64-5BD3C0FC5BCA}" type="pres">
      <dgm:prSet presAssocID="{F7581CC1-A6AE-43C3-B9F0-9963EC9D9E1A}" presName="node" presStyleLbl="node1" presStyleIdx="0" presStyleCnt="4" custScaleY="113989">
        <dgm:presLayoutVars>
          <dgm:bulletEnabled val="1"/>
        </dgm:presLayoutVars>
      </dgm:prSet>
      <dgm:spPr/>
      <dgm:t>
        <a:bodyPr/>
        <a:lstStyle/>
        <a:p>
          <a:endParaRPr lang="ms-MY"/>
        </a:p>
      </dgm:t>
    </dgm:pt>
    <dgm:pt modelId="{457BA763-9A05-41A6-A9D1-EB9DC699F7E6}" type="pres">
      <dgm:prSet presAssocID="{E8334701-EA73-4C77-8438-C6677454FE94}" presName="sibTrans" presStyleLbl="sibTrans1D1" presStyleIdx="0" presStyleCnt="3"/>
      <dgm:spPr/>
      <dgm:t>
        <a:bodyPr/>
        <a:lstStyle/>
        <a:p>
          <a:endParaRPr lang="ms-MY"/>
        </a:p>
      </dgm:t>
    </dgm:pt>
    <dgm:pt modelId="{56582BBA-48FE-4A00-9C6D-9C27B5D98CE1}" type="pres">
      <dgm:prSet presAssocID="{E8334701-EA73-4C77-8438-C6677454FE94}" presName="connectorText" presStyleLbl="sibTrans1D1" presStyleIdx="0" presStyleCnt="3"/>
      <dgm:spPr/>
      <dgm:t>
        <a:bodyPr/>
        <a:lstStyle/>
        <a:p>
          <a:endParaRPr lang="ms-MY"/>
        </a:p>
      </dgm:t>
    </dgm:pt>
    <dgm:pt modelId="{4BBD0A77-2C27-4B47-AE88-2F9F76361602}" type="pres">
      <dgm:prSet presAssocID="{06713B09-0EEF-4511-BAB0-A0D2EC53B895}" presName="node" presStyleLbl="node1" presStyleIdx="1" presStyleCnt="4" custScaleY="154355">
        <dgm:presLayoutVars>
          <dgm:bulletEnabled val="1"/>
        </dgm:presLayoutVars>
      </dgm:prSet>
      <dgm:spPr/>
      <dgm:t>
        <a:bodyPr/>
        <a:lstStyle/>
        <a:p>
          <a:endParaRPr lang="ms-MY"/>
        </a:p>
      </dgm:t>
    </dgm:pt>
    <dgm:pt modelId="{55734C66-B00F-4A58-9918-8838ADFB762A}" type="pres">
      <dgm:prSet presAssocID="{CE3EAA1C-2A63-4D11-8599-05DDF0EEEFEC}" presName="sibTrans" presStyleLbl="sibTrans1D1" presStyleIdx="1" presStyleCnt="3"/>
      <dgm:spPr/>
      <dgm:t>
        <a:bodyPr/>
        <a:lstStyle/>
        <a:p>
          <a:endParaRPr lang="ms-MY"/>
        </a:p>
      </dgm:t>
    </dgm:pt>
    <dgm:pt modelId="{A5771F94-14B9-4E5A-9E70-53C844755D43}" type="pres">
      <dgm:prSet presAssocID="{CE3EAA1C-2A63-4D11-8599-05DDF0EEEFEC}" presName="connectorText" presStyleLbl="sibTrans1D1" presStyleIdx="1" presStyleCnt="3"/>
      <dgm:spPr/>
      <dgm:t>
        <a:bodyPr/>
        <a:lstStyle/>
        <a:p>
          <a:endParaRPr lang="ms-MY"/>
        </a:p>
      </dgm:t>
    </dgm:pt>
    <dgm:pt modelId="{570003E1-863A-4ED6-81B7-D8B982CC3230}" type="pres">
      <dgm:prSet presAssocID="{EEDA732B-9B58-4E11-AC90-A689C4442E73}" presName="node" presStyleLbl="node1" presStyleIdx="2" presStyleCnt="4">
        <dgm:presLayoutVars>
          <dgm:bulletEnabled val="1"/>
        </dgm:presLayoutVars>
      </dgm:prSet>
      <dgm:spPr/>
      <dgm:t>
        <a:bodyPr/>
        <a:lstStyle/>
        <a:p>
          <a:endParaRPr lang="ms-MY"/>
        </a:p>
      </dgm:t>
    </dgm:pt>
    <dgm:pt modelId="{AA1DEBF0-EF7E-4A49-85DA-B83314A20F9F}" type="pres">
      <dgm:prSet presAssocID="{D5BAE620-BE40-4D6B-BF9A-91ED4DD37DA0}" presName="sibTrans" presStyleLbl="sibTrans1D1" presStyleIdx="2" presStyleCnt="3"/>
      <dgm:spPr/>
      <dgm:t>
        <a:bodyPr/>
        <a:lstStyle/>
        <a:p>
          <a:endParaRPr lang="ms-MY"/>
        </a:p>
      </dgm:t>
    </dgm:pt>
    <dgm:pt modelId="{8C6F3B58-C225-450A-BDE5-76894785CBC9}" type="pres">
      <dgm:prSet presAssocID="{D5BAE620-BE40-4D6B-BF9A-91ED4DD37DA0}" presName="connectorText" presStyleLbl="sibTrans1D1" presStyleIdx="2" presStyleCnt="3"/>
      <dgm:spPr/>
      <dgm:t>
        <a:bodyPr/>
        <a:lstStyle/>
        <a:p>
          <a:endParaRPr lang="ms-MY"/>
        </a:p>
      </dgm:t>
    </dgm:pt>
    <dgm:pt modelId="{FB951B9B-FDC2-42CE-B0AE-D7CBE053E882}" type="pres">
      <dgm:prSet presAssocID="{0A8E5535-AC4C-47BB-99CA-54751A50CB60}" presName="node" presStyleLbl="node1" presStyleIdx="3" presStyleCnt="4" custScaleY="112948">
        <dgm:presLayoutVars>
          <dgm:bulletEnabled val="1"/>
        </dgm:presLayoutVars>
      </dgm:prSet>
      <dgm:spPr/>
      <dgm:t>
        <a:bodyPr/>
        <a:lstStyle/>
        <a:p>
          <a:endParaRPr lang="ms-MY"/>
        </a:p>
      </dgm:t>
    </dgm:pt>
  </dgm:ptLst>
  <dgm:cxnLst>
    <dgm:cxn modelId="{9227110F-D327-46E4-88D0-ECC9AAF5FCC7}" type="presOf" srcId="{585CB3C5-C746-45EE-AB30-660F75D525E0}" destId="{1733AB94-4AC8-48DA-AA64-5BD3C0FC5BCA}" srcOrd="0" destOrd="1" presId="urn:microsoft.com/office/officeart/2005/8/layout/bProcess3"/>
    <dgm:cxn modelId="{9B43C753-4941-42D5-9EBE-66536054BF94}" srcId="{21F8D033-4887-40E2-B28D-F37E0B6C04F7}" destId="{F7581CC1-A6AE-43C3-B9F0-9963EC9D9E1A}" srcOrd="0" destOrd="0" parTransId="{7B2DDB7F-F88B-4E0A-875C-B05FAC36D625}" sibTransId="{E8334701-EA73-4C77-8438-C6677454FE94}"/>
    <dgm:cxn modelId="{5164A295-E811-4C80-A2D6-5244A47A3B1F}" type="presOf" srcId="{06713B09-0EEF-4511-BAB0-A0D2EC53B895}" destId="{4BBD0A77-2C27-4B47-AE88-2F9F76361602}" srcOrd="0" destOrd="0" presId="urn:microsoft.com/office/officeart/2005/8/layout/bProcess3"/>
    <dgm:cxn modelId="{389D3B4A-2F75-4F56-932D-F0C14760055A}" type="presOf" srcId="{EEDA732B-9B58-4E11-AC90-A689C4442E73}" destId="{570003E1-863A-4ED6-81B7-D8B982CC3230}" srcOrd="0" destOrd="0" presId="urn:microsoft.com/office/officeart/2005/8/layout/bProcess3"/>
    <dgm:cxn modelId="{9874BC68-F914-4BD2-AF1F-A959E830F132}" type="presOf" srcId="{3B52D9D1-B9A3-4C56-872D-1E814EF5518A}" destId="{570003E1-863A-4ED6-81B7-D8B982CC3230}" srcOrd="0" destOrd="1" presId="urn:microsoft.com/office/officeart/2005/8/layout/bProcess3"/>
    <dgm:cxn modelId="{FB9556AD-F15F-4CEE-A4FA-47D9C3B8E7F9}" type="presOf" srcId="{62A9098C-312F-4358-9B35-7450E4604681}" destId="{4BBD0A77-2C27-4B47-AE88-2F9F76361602}" srcOrd="0" destOrd="1" presId="urn:microsoft.com/office/officeart/2005/8/layout/bProcess3"/>
    <dgm:cxn modelId="{BE539B57-3396-4A33-A9A3-AD89F2A51889}" srcId="{06713B09-0EEF-4511-BAB0-A0D2EC53B895}" destId="{62A9098C-312F-4358-9B35-7450E4604681}" srcOrd="0" destOrd="0" parTransId="{140AD15F-A1E9-427C-A0AA-94B99FAF86C9}" sibTransId="{616999FA-15B1-4A7A-92A6-0DA28B0BB92D}"/>
    <dgm:cxn modelId="{66A3F134-70AD-4E09-8333-F0FD63F30F69}" type="presOf" srcId="{F7581CC1-A6AE-43C3-B9F0-9963EC9D9E1A}" destId="{1733AB94-4AC8-48DA-AA64-5BD3C0FC5BCA}" srcOrd="0" destOrd="0" presId="urn:microsoft.com/office/officeart/2005/8/layout/bProcess3"/>
    <dgm:cxn modelId="{428BC016-9A27-4520-8EFB-91789EE2578A}" type="presOf" srcId="{CE3EAA1C-2A63-4D11-8599-05DDF0EEEFEC}" destId="{55734C66-B00F-4A58-9918-8838ADFB762A}" srcOrd="0" destOrd="0" presId="urn:microsoft.com/office/officeart/2005/8/layout/bProcess3"/>
    <dgm:cxn modelId="{B9B38589-279A-4BDF-A68B-7756CA5ABD65}" type="presOf" srcId="{D5BAE620-BE40-4D6B-BF9A-91ED4DD37DA0}" destId="{AA1DEBF0-EF7E-4A49-85DA-B83314A20F9F}" srcOrd="0" destOrd="0" presId="urn:microsoft.com/office/officeart/2005/8/layout/bProcess3"/>
    <dgm:cxn modelId="{5AF935B8-A257-4F96-92C7-F9C10F3D7140}" type="presOf" srcId="{2D86A6CC-B970-4C3E-8FB1-2BB2034A5002}" destId="{FB951B9B-FDC2-42CE-B0AE-D7CBE053E882}" srcOrd="0" destOrd="1" presId="urn:microsoft.com/office/officeart/2005/8/layout/bProcess3"/>
    <dgm:cxn modelId="{3B7BF7BC-CC04-40A9-A4B4-EB519365CF93}" srcId="{F7581CC1-A6AE-43C3-B9F0-9963EC9D9E1A}" destId="{585CB3C5-C746-45EE-AB30-660F75D525E0}" srcOrd="0" destOrd="0" parTransId="{15B37D71-B722-4D60-9002-F0E0A4214A86}" sibTransId="{44FA6A84-456D-40EF-BE23-0719DB9F5C44}"/>
    <dgm:cxn modelId="{AE490B40-E7DC-4229-97A5-691A840FED80}" type="presOf" srcId="{D5BAE620-BE40-4D6B-BF9A-91ED4DD37DA0}" destId="{8C6F3B58-C225-450A-BDE5-76894785CBC9}" srcOrd="1" destOrd="0" presId="urn:microsoft.com/office/officeart/2005/8/layout/bProcess3"/>
    <dgm:cxn modelId="{9E2EA1D8-632E-477D-A912-4E938D2B00F6}" srcId="{0A8E5535-AC4C-47BB-99CA-54751A50CB60}" destId="{2D86A6CC-B970-4C3E-8FB1-2BB2034A5002}" srcOrd="0" destOrd="0" parTransId="{37B703D2-7838-4F65-97AD-156CDA81B3C2}" sibTransId="{40C74D22-8B2A-4B37-85ED-DBE8F0E9874D}"/>
    <dgm:cxn modelId="{5FC502D3-65B5-4AE4-A633-C5431C037B04}" type="presOf" srcId="{21F8D033-4887-40E2-B28D-F37E0B6C04F7}" destId="{461B21AE-DA75-4221-8448-A85B77A26089}" srcOrd="0" destOrd="0" presId="urn:microsoft.com/office/officeart/2005/8/layout/bProcess3"/>
    <dgm:cxn modelId="{B437DF8B-C3F7-4CAB-9243-A863651AE5EA}" type="presOf" srcId="{E8334701-EA73-4C77-8438-C6677454FE94}" destId="{457BA763-9A05-41A6-A9D1-EB9DC699F7E6}" srcOrd="0" destOrd="0" presId="urn:microsoft.com/office/officeart/2005/8/layout/bProcess3"/>
    <dgm:cxn modelId="{E29C1503-7F74-4B85-A838-FE8DC8890E06}" srcId="{21F8D033-4887-40E2-B28D-F37E0B6C04F7}" destId="{06713B09-0EEF-4511-BAB0-A0D2EC53B895}" srcOrd="1" destOrd="0" parTransId="{38FE8B35-35F0-4D6E-904C-A4B63804D41F}" sibTransId="{CE3EAA1C-2A63-4D11-8599-05DDF0EEEFEC}"/>
    <dgm:cxn modelId="{98D72D29-01F7-496D-9BB6-3FE7D5476A69}" srcId="{21F8D033-4887-40E2-B28D-F37E0B6C04F7}" destId="{EEDA732B-9B58-4E11-AC90-A689C4442E73}" srcOrd="2" destOrd="0" parTransId="{A0D342A6-46F3-497D-9883-9A2CED91EF4E}" sibTransId="{D5BAE620-BE40-4D6B-BF9A-91ED4DD37DA0}"/>
    <dgm:cxn modelId="{514A95A1-41E3-460A-AEF5-E515A3090F77}" type="presOf" srcId="{CE3EAA1C-2A63-4D11-8599-05DDF0EEEFEC}" destId="{A5771F94-14B9-4E5A-9E70-53C844755D43}" srcOrd="1" destOrd="0" presId="urn:microsoft.com/office/officeart/2005/8/layout/bProcess3"/>
    <dgm:cxn modelId="{57CF8C03-C5EF-4E35-8E50-309DCB0BEF5C}" type="presOf" srcId="{E8334701-EA73-4C77-8438-C6677454FE94}" destId="{56582BBA-48FE-4A00-9C6D-9C27B5D98CE1}" srcOrd="1" destOrd="0" presId="urn:microsoft.com/office/officeart/2005/8/layout/bProcess3"/>
    <dgm:cxn modelId="{B1B0BFDD-D33B-47C1-A96E-9432B5B3EAF1}" type="presOf" srcId="{0A8E5535-AC4C-47BB-99CA-54751A50CB60}" destId="{FB951B9B-FDC2-42CE-B0AE-D7CBE053E882}" srcOrd="0" destOrd="0" presId="urn:microsoft.com/office/officeart/2005/8/layout/bProcess3"/>
    <dgm:cxn modelId="{993F31F6-856D-4991-914E-BD454DF72224}" srcId="{EEDA732B-9B58-4E11-AC90-A689C4442E73}" destId="{3B52D9D1-B9A3-4C56-872D-1E814EF5518A}" srcOrd="0" destOrd="0" parTransId="{072FC524-DBAE-4116-BA10-3F4CB5EF217A}" sibTransId="{228C6286-21C7-44AD-8706-D1904387D90F}"/>
    <dgm:cxn modelId="{A1079509-965F-42F3-B7B2-337BECE793CC}" srcId="{21F8D033-4887-40E2-B28D-F37E0B6C04F7}" destId="{0A8E5535-AC4C-47BB-99CA-54751A50CB60}" srcOrd="3" destOrd="0" parTransId="{E97FE459-57CF-403B-9A98-E8A0EF6B9EF8}" sibTransId="{F5472C80-2821-4F97-A588-0E842A8836D4}"/>
    <dgm:cxn modelId="{176437BD-2EEE-4C09-B04F-D1C50B9E3562}" type="presParOf" srcId="{461B21AE-DA75-4221-8448-A85B77A26089}" destId="{1733AB94-4AC8-48DA-AA64-5BD3C0FC5BCA}" srcOrd="0" destOrd="0" presId="urn:microsoft.com/office/officeart/2005/8/layout/bProcess3"/>
    <dgm:cxn modelId="{3BE57D80-9B53-445E-994D-1D5F5848E7DF}" type="presParOf" srcId="{461B21AE-DA75-4221-8448-A85B77A26089}" destId="{457BA763-9A05-41A6-A9D1-EB9DC699F7E6}" srcOrd="1" destOrd="0" presId="urn:microsoft.com/office/officeart/2005/8/layout/bProcess3"/>
    <dgm:cxn modelId="{299E5134-A19C-4A4A-B949-56A7E0D151A1}" type="presParOf" srcId="{457BA763-9A05-41A6-A9D1-EB9DC699F7E6}" destId="{56582BBA-48FE-4A00-9C6D-9C27B5D98CE1}" srcOrd="0" destOrd="0" presId="urn:microsoft.com/office/officeart/2005/8/layout/bProcess3"/>
    <dgm:cxn modelId="{987EEE9C-92B2-4DC2-A4EB-119F2D7B4C1A}" type="presParOf" srcId="{461B21AE-DA75-4221-8448-A85B77A26089}" destId="{4BBD0A77-2C27-4B47-AE88-2F9F76361602}" srcOrd="2" destOrd="0" presId="urn:microsoft.com/office/officeart/2005/8/layout/bProcess3"/>
    <dgm:cxn modelId="{2C641615-5526-4CC3-B2DF-550904792517}" type="presParOf" srcId="{461B21AE-DA75-4221-8448-A85B77A26089}" destId="{55734C66-B00F-4A58-9918-8838ADFB762A}" srcOrd="3" destOrd="0" presId="urn:microsoft.com/office/officeart/2005/8/layout/bProcess3"/>
    <dgm:cxn modelId="{E36427AA-2932-48AA-AFB3-9817DEE3A5C4}" type="presParOf" srcId="{55734C66-B00F-4A58-9918-8838ADFB762A}" destId="{A5771F94-14B9-4E5A-9E70-53C844755D43}" srcOrd="0" destOrd="0" presId="urn:microsoft.com/office/officeart/2005/8/layout/bProcess3"/>
    <dgm:cxn modelId="{41570EA8-D34E-4253-B7CA-A82C03F16874}" type="presParOf" srcId="{461B21AE-DA75-4221-8448-A85B77A26089}" destId="{570003E1-863A-4ED6-81B7-D8B982CC3230}" srcOrd="4" destOrd="0" presId="urn:microsoft.com/office/officeart/2005/8/layout/bProcess3"/>
    <dgm:cxn modelId="{2C36F763-7BCE-46BF-A37E-3297856CCEC1}" type="presParOf" srcId="{461B21AE-DA75-4221-8448-A85B77A26089}" destId="{AA1DEBF0-EF7E-4A49-85DA-B83314A20F9F}" srcOrd="5" destOrd="0" presId="urn:microsoft.com/office/officeart/2005/8/layout/bProcess3"/>
    <dgm:cxn modelId="{1FF758BD-B3D7-4BF3-A3D9-FE448F5FCE41}" type="presParOf" srcId="{AA1DEBF0-EF7E-4A49-85DA-B83314A20F9F}" destId="{8C6F3B58-C225-450A-BDE5-76894785CBC9}" srcOrd="0" destOrd="0" presId="urn:microsoft.com/office/officeart/2005/8/layout/bProcess3"/>
    <dgm:cxn modelId="{0A484092-E966-4A30-AA54-8E0169AE9FE0}" type="presParOf" srcId="{461B21AE-DA75-4221-8448-A85B77A26089}" destId="{FB951B9B-FDC2-42CE-B0AE-D7CBE053E882}" srcOrd="6" destOrd="0" presId="urn:microsoft.com/office/officeart/2005/8/layout/bProcess3"/>
  </dgm:cxnLst>
  <dgm:bg>
    <a:solidFill>
      <a:schemeClr val="tx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5E6BC-1194-4611-B09E-E9D5D122EDE9}">
      <dsp:nvSpPr>
        <dsp:cNvPr id="0" name=""/>
        <dsp:cNvSpPr/>
      </dsp:nvSpPr>
      <dsp:spPr>
        <a:xfrm>
          <a:off x="1590755" y="4318940"/>
          <a:ext cx="144117" cy="14411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92C64C-92EF-4213-87C8-5A6070B4B9D2}">
      <dsp:nvSpPr>
        <dsp:cNvPr id="0" name=""/>
        <dsp:cNvSpPr/>
      </dsp:nvSpPr>
      <dsp:spPr>
        <a:xfrm>
          <a:off x="1319422" y="4449586"/>
          <a:ext cx="144117" cy="144117"/>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9DD7B8-1F59-4484-A5B3-A521BCC755E0}">
      <dsp:nvSpPr>
        <dsp:cNvPr id="0" name=""/>
        <dsp:cNvSpPr/>
      </dsp:nvSpPr>
      <dsp:spPr>
        <a:xfrm>
          <a:off x="1035634" y="4552781"/>
          <a:ext cx="144117" cy="144117"/>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3CF88D-EB88-4380-947E-8FFD2C59F544}">
      <dsp:nvSpPr>
        <dsp:cNvPr id="0" name=""/>
        <dsp:cNvSpPr/>
      </dsp:nvSpPr>
      <dsp:spPr>
        <a:xfrm>
          <a:off x="2893152" y="2806593"/>
          <a:ext cx="144117" cy="144117"/>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963623-A34B-4FC4-AE99-1C2E3F83E22B}">
      <dsp:nvSpPr>
        <dsp:cNvPr id="0" name=""/>
        <dsp:cNvSpPr/>
      </dsp:nvSpPr>
      <dsp:spPr>
        <a:xfrm>
          <a:off x="2784619" y="3072461"/>
          <a:ext cx="144117" cy="144117"/>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6B837A-D773-4372-8A65-EBC2FABBF1C3}">
      <dsp:nvSpPr>
        <dsp:cNvPr id="0" name=""/>
        <dsp:cNvSpPr/>
      </dsp:nvSpPr>
      <dsp:spPr>
        <a:xfrm>
          <a:off x="2707222" y="805211"/>
          <a:ext cx="144117" cy="14411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DEFAFE-2EB7-43EF-B859-6681D53D2F10}">
      <dsp:nvSpPr>
        <dsp:cNvPr id="0" name=""/>
        <dsp:cNvSpPr/>
      </dsp:nvSpPr>
      <dsp:spPr>
        <a:xfrm>
          <a:off x="2906496" y="678123"/>
          <a:ext cx="144117" cy="144117"/>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DEB2B8-D70C-4F93-9954-D7412D2BCD8E}">
      <dsp:nvSpPr>
        <dsp:cNvPr id="0" name=""/>
        <dsp:cNvSpPr/>
      </dsp:nvSpPr>
      <dsp:spPr>
        <a:xfrm>
          <a:off x="3106660" y="551035"/>
          <a:ext cx="144117" cy="144117"/>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F18F2F-3053-4811-B692-50D6BF681CFD}">
      <dsp:nvSpPr>
        <dsp:cNvPr id="0" name=""/>
        <dsp:cNvSpPr/>
      </dsp:nvSpPr>
      <dsp:spPr>
        <a:xfrm>
          <a:off x="3306823" y="678123"/>
          <a:ext cx="144117" cy="144117"/>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AF5CDE-6016-4848-ACDD-0D36490B9F95}">
      <dsp:nvSpPr>
        <dsp:cNvPr id="0" name=""/>
        <dsp:cNvSpPr/>
      </dsp:nvSpPr>
      <dsp:spPr>
        <a:xfrm>
          <a:off x="3506987" y="805211"/>
          <a:ext cx="144117" cy="144117"/>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1F440B-BA2C-4C6D-95C5-928675A0FF28}">
      <dsp:nvSpPr>
        <dsp:cNvPr id="0" name=""/>
        <dsp:cNvSpPr/>
      </dsp:nvSpPr>
      <dsp:spPr>
        <a:xfrm>
          <a:off x="3106660" y="818937"/>
          <a:ext cx="144117" cy="14411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59ED3-2852-47A7-BDCB-5CE53EBC56CE}">
      <dsp:nvSpPr>
        <dsp:cNvPr id="0" name=""/>
        <dsp:cNvSpPr/>
      </dsp:nvSpPr>
      <dsp:spPr>
        <a:xfrm>
          <a:off x="3106660" y="1087347"/>
          <a:ext cx="144117" cy="144117"/>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8D4658-38C8-49D0-9FD1-ACA75622372A}">
      <dsp:nvSpPr>
        <dsp:cNvPr id="0" name=""/>
        <dsp:cNvSpPr/>
      </dsp:nvSpPr>
      <dsp:spPr>
        <a:xfrm>
          <a:off x="333727" y="4882066"/>
          <a:ext cx="3105648" cy="8326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7362" tIns="129540" rIns="129540" bIns="129540" numCol="1" spcCol="1270" anchor="ctr" anchorCtr="0">
          <a:noAutofit/>
        </a:bodyPr>
        <a:lstStyle/>
        <a:p>
          <a:pPr lvl="0" algn="l" defTabSz="1511300">
            <a:lnSpc>
              <a:spcPct val="90000"/>
            </a:lnSpc>
            <a:spcBef>
              <a:spcPct val="0"/>
            </a:spcBef>
            <a:spcAft>
              <a:spcPct val="35000"/>
            </a:spcAft>
          </a:pPr>
          <a:r>
            <a:rPr lang="ms-MY" sz="3400" kern="1200">
              <a:latin typeface="Mistral" panose="03090702030407020403" pitchFamily="66" charset="0"/>
            </a:rPr>
            <a:t>Vitamin C</a:t>
          </a:r>
        </a:p>
      </dsp:txBody>
      <dsp:txXfrm>
        <a:off x="374375" y="4922714"/>
        <a:ext cx="3024352" cy="751384"/>
      </dsp:txXfrm>
    </dsp:sp>
    <dsp:sp modelId="{D8009446-F4BB-41EE-825A-C3D843F44269}">
      <dsp:nvSpPr>
        <dsp:cNvPr id="0" name=""/>
        <dsp:cNvSpPr/>
      </dsp:nvSpPr>
      <dsp:spPr>
        <a:xfrm>
          <a:off x="3419853" y="4788194"/>
          <a:ext cx="5147090" cy="1693263"/>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35560" bIns="3556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Segoe Print" panose="02000600000000000000" pitchFamily="2" charset="0"/>
            </a:rPr>
            <a:t>A diet high in Vitamin C is known to delay the aging process as well as reduce the risks of cancer, heart disease, and arthritis.</a:t>
          </a:r>
          <a:endParaRPr lang="ms-MY" sz="1400" kern="1200" dirty="0">
            <a:latin typeface="Segoe Print" panose="02000600000000000000" pitchFamily="2" charset="0"/>
          </a:endParaRPr>
        </a:p>
        <a:p>
          <a:pPr marL="114300" lvl="1" indent="-114300" algn="l" defTabSz="622300">
            <a:lnSpc>
              <a:spcPct val="90000"/>
            </a:lnSpc>
            <a:spcBef>
              <a:spcPct val="0"/>
            </a:spcBef>
            <a:spcAft>
              <a:spcPct val="15000"/>
            </a:spcAft>
            <a:buChar char="••"/>
          </a:pPr>
          <a:r>
            <a:rPr lang="en-US" sz="1400" kern="1200" dirty="0">
              <a:latin typeface="Segoe Print" panose="02000600000000000000" pitchFamily="2" charset="0"/>
            </a:rPr>
            <a:t>Red pepper, guava, strawberries, raspberries, tomatoes and papaya are red foods that excellent sources of Vitamin C</a:t>
          </a:r>
          <a:endParaRPr lang="ms-MY" sz="1400" kern="1200" dirty="0">
            <a:latin typeface="Segoe Print" panose="02000600000000000000" pitchFamily="2" charset="0"/>
          </a:endParaRPr>
        </a:p>
        <a:p>
          <a:pPr marL="228600" lvl="1" indent="-228600" algn="l" defTabSz="889000">
            <a:lnSpc>
              <a:spcPct val="90000"/>
            </a:lnSpc>
            <a:spcBef>
              <a:spcPct val="0"/>
            </a:spcBef>
            <a:spcAft>
              <a:spcPct val="15000"/>
            </a:spcAft>
            <a:buChar char="••"/>
          </a:pPr>
          <a:endParaRPr lang="ms-MY" sz="2000" kern="1200" dirty="0">
            <a:latin typeface="Segoe Print" panose="02000600000000000000" pitchFamily="2" charset="0"/>
          </a:endParaRPr>
        </a:p>
      </dsp:txBody>
      <dsp:txXfrm>
        <a:off x="3419853" y="4788194"/>
        <a:ext cx="5147090" cy="1693263"/>
      </dsp:txXfrm>
    </dsp:sp>
    <dsp:sp modelId="{FD78D172-B7CE-4713-8045-A6F838B07F73}">
      <dsp:nvSpPr>
        <dsp:cNvPr id="0" name=""/>
        <dsp:cNvSpPr/>
      </dsp:nvSpPr>
      <dsp:spPr>
        <a:xfrm>
          <a:off x="-527420" y="4042777"/>
          <a:ext cx="1439398" cy="1439652"/>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AE5609-66B7-4D74-86DF-013C9CD2BF72}">
      <dsp:nvSpPr>
        <dsp:cNvPr id="0" name=""/>
        <dsp:cNvSpPr/>
      </dsp:nvSpPr>
      <dsp:spPr>
        <a:xfrm>
          <a:off x="2330915" y="3800802"/>
          <a:ext cx="3105648" cy="8326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7362" tIns="129540" rIns="129540" bIns="129540" numCol="1" spcCol="1270" anchor="ctr" anchorCtr="0">
          <a:noAutofit/>
        </a:bodyPr>
        <a:lstStyle/>
        <a:p>
          <a:pPr lvl="0" algn="l" defTabSz="1511300">
            <a:lnSpc>
              <a:spcPct val="90000"/>
            </a:lnSpc>
            <a:spcBef>
              <a:spcPct val="0"/>
            </a:spcBef>
            <a:spcAft>
              <a:spcPct val="35000"/>
            </a:spcAft>
          </a:pPr>
          <a:r>
            <a:rPr lang="ms-MY" sz="3400" b="0" kern="1200" dirty="0">
              <a:latin typeface="Mistral" panose="03090702030407020403" pitchFamily="66" charset="0"/>
            </a:rPr>
            <a:t>Lycopene</a:t>
          </a:r>
        </a:p>
      </dsp:txBody>
      <dsp:txXfrm>
        <a:off x="2371563" y="3841450"/>
        <a:ext cx="3024352" cy="751384"/>
      </dsp:txXfrm>
    </dsp:sp>
    <dsp:sp modelId="{2A69CA4C-A9AE-4D4A-AC24-76674FD8E4AD}">
      <dsp:nvSpPr>
        <dsp:cNvPr id="0" name=""/>
        <dsp:cNvSpPr/>
      </dsp:nvSpPr>
      <dsp:spPr>
        <a:xfrm>
          <a:off x="3689378" y="2328057"/>
          <a:ext cx="5569115" cy="1563407"/>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35560" bIns="35560" numCol="1" spcCol="1270" anchor="t" anchorCtr="0">
          <a:noAutofit/>
        </a:bodyPr>
        <a:lstStyle/>
        <a:p>
          <a:pPr marL="114300" lvl="1" indent="-114300" algn="l" defTabSz="622300">
            <a:lnSpc>
              <a:spcPct val="90000"/>
            </a:lnSpc>
            <a:spcBef>
              <a:spcPct val="0"/>
            </a:spcBef>
            <a:spcAft>
              <a:spcPct val="15000"/>
            </a:spcAft>
            <a:buChar char="••"/>
          </a:pPr>
          <a:r>
            <a:rPr lang="ms-MY" sz="1400" kern="1200" dirty="0">
              <a:latin typeface="Segoe Print" panose="02000600000000000000" pitchFamily="2" charset="0"/>
            </a:rPr>
            <a:t>Lycopene is a powerful antioxidant that believed to reduce the risks of certain types of </a:t>
          </a:r>
          <a:r>
            <a:rPr lang="ms-MY" sz="1400" kern="1200" dirty="0" smtClean="0">
              <a:latin typeface="Segoe Print" panose="02000600000000000000" pitchFamily="2" charset="0"/>
            </a:rPr>
            <a:t>cancera nd </a:t>
          </a:r>
          <a:r>
            <a:rPr lang="ms-MY" sz="1400" kern="1200" dirty="0">
              <a:latin typeface="Segoe Print" panose="02000600000000000000" pitchFamily="2" charset="0"/>
            </a:rPr>
            <a:t>lower the risk of heart </a:t>
          </a:r>
          <a:r>
            <a:rPr lang="ms-MY" sz="1400" kern="1200" dirty="0" smtClean="0">
              <a:latin typeface="Segoe Print" panose="02000600000000000000" pitchFamily="2" charset="0"/>
            </a:rPr>
            <a:t>disease</a:t>
          </a:r>
          <a:endParaRPr lang="ms-MY" sz="1400" kern="1200" dirty="0">
            <a:latin typeface="Segoe Print" panose="02000600000000000000" pitchFamily="2" charset="0"/>
          </a:endParaRPr>
        </a:p>
        <a:p>
          <a:pPr marL="114300" lvl="1" indent="-114300" algn="l" defTabSz="622300">
            <a:lnSpc>
              <a:spcPct val="90000"/>
            </a:lnSpc>
            <a:spcBef>
              <a:spcPct val="0"/>
            </a:spcBef>
            <a:spcAft>
              <a:spcPct val="15000"/>
            </a:spcAft>
            <a:buChar char="••"/>
          </a:pPr>
          <a:r>
            <a:rPr lang="ms-MY" sz="1400" kern="1200" dirty="0" smtClean="0">
              <a:latin typeface="Segoe Print" panose="02000600000000000000" pitchFamily="2" charset="0"/>
            </a:rPr>
            <a:t>The top three foods that contain the most lycopene are </a:t>
          </a:r>
          <a:r>
            <a:rPr lang="ms-MY" sz="1400" b="1" kern="1200" dirty="0" smtClean="0">
              <a:latin typeface="Segoe Print" panose="02000600000000000000" pitchFamily="2" charset="0"/>
            </a:rPr>
            <a:t>guava, watermelon</a:t>
          </a:r>
          <a:r>
            <a:rPr lang="ms-MY" sz="1400" kern="1200" dirty="0" smtClean="0">
              <a:latin typeface="Segoe Print" panose="02000600000000000000" pitchFamily="2" charset="0"/>
            </a:rPr>
            <a:t>, and </a:t>
          </a:r>
          <a:r>
            <a:rPr lang="ms-MY" sz="1400" b="1" kern="1200" dirty="0" smtClean="0">
              <a:latin typeface="Segoe Print" panose="02000600000000000000" pitchFamily="2" charset="0"/>
            </a:rPr>
            <a:t>tomatoes</a:t>
          </a:r>
          <a:r>
            <a:rPr lang="ms-MY" sz="1400" kern="1200" dirty="0" smtClean="0">
              <a:latin typeface="Segoe Print" panose="02000600000000000000" pitchFamily="2" charset="0"/>
            </a:rPr>
            <a:t>, respectively</a:t>
          </a:r>
          <a:endParaRPr lang="ms-MY" sz="1400" kern="1200" dirty="0">
            <a:latin typeface="Segoe Print" panose="02000600000000000000" pitchFamily="2" charset="0"/>
          </a:endParaRPr>
        </a:p>
      </dsp:txBody>
      <dsp:txXfrm>
        <a:off x="3689378" y="2328057"/>
        <a:ext cx="5569115" cy="1563407"/>
      </dsp:txXfrm>
    </dsp:sp>
    <dsp:sp modelId="{90B1E4FE-4C6B-4110-A936-6B8966648445}">
      <dsp:nvSpPr>
        <dsp:cNvPr id="0" name=""/>
        <dsp:cNvSpPr/>
      </dsp:nvSpPr>
      <dsp:spPr>
        <a:xfrm>
          <a:off x="1469767" y="2961513"/>
          <a:ext cx="1439398" cy="1439652"/>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06B74E-CB66-41B2-9D97-122750DC5188}">
      <dsp:nvSpPr>
        <dsp:cNvPr id="0" name=""/>
        <dsp:cNvSpPr/>
      </dsp:nvSpPr>
      <dsp:spPr>
        <a:xfrm>
          <a:off x="3286867" y="1425627"/>
          <a:ext cx="3105648" cy="8326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7362" tIns="129540" rIns="129540" bIns="129540" numCol="1" spcCol="1270" anchor="ctr" anchorCtr="0">
          <a:noAutofit/>
        </a:bodyPr>
        <a:lstStyle/>
        <a:p>
          <a:pPr lvl="0" algn="l" defTabSz="1511300">
            <a:lnSpc>
              <a:spcPct val="90000"/>
            </a:lnSpc>
            <a:spcBef>
              <a:spcPct val="0"/>
            </a:spcBef>
            <a:spcAft>
              <a:spcPct val="35000"/>
            </a:spcAft>
          </a:pPr>
          <a:r>
            <a:rPr lang="ms-MY" sz="3400" kern="1200" dirty="0">
              <a:latin typeface="Mistral" panose="03090702030407020403" pitchFamily="66" charset="0"/>
            </a:rPr>
            <a:t>Ellagic Acid</a:t>
          </a:r>
        </a:p>
      </dsp:txBody>
      <dsp:txXfrm>
        <a:off x="3327515" y="1466275"/>
        <a:ext cx="3024352" cy="751384"/>
      </dsp:txXfrm>
    </dsp:sp>
    <dsp:sp modelId="{FF7FA45A-8C22-40FF-B16C-CD4396D32DDD}">
      <dsp:nvSpPr>
        <dsp:cNvPr id="0" name=""/>
        <dsp:cNvSpPr/>
      </dsp:nvSpPr>
      <dsp:spPr>
        <a:xfrm>
          <a:off x="4139945" y="0"/>
          <a:ext cx="4867044" cy="1480089"/>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35560" bIns="35560" numCol="1" spcCol="1270" anchor="t" anchorCtr="0">
          <a:noAutofit/>
        </a:bodyPr>
        <a:lstStyle/>
        <a:p>
          <a:pPr marL="114300" lvl="1" indent="-114300" algn="l" defTabSz="622300">
            <a:lnSpc>
              <a:spcPct val="90000"/>
            </a:lnSpc>
            <a:spcBef>
              <a:spcPct val="0"/>
            </a:spcBef>
            <a:spcAft>
              <a:spcPct val="15000"/>
            </a:spcAft>
            <a:buChar char="••"/>
          </a:pPr>
          <a:r>
            <a:rPr lang="ms-MY" sz="1400" kern="1200" dirty="0">
              <a:solidFill>
                <a:sysClr val="windowText" lastClr="000000"/>
              </a:solidFill>
              <a:latin typeface="Segoe Print" panose="02000600000000000000" pitchFamily="2" charset="0"/>
            </a:rPr>
            <a:t>Ellagic Acid is an antioxidant known for its ability to call death of cancer cells. This antioxidant is also known for reducing the risk of heart </a:t>
          </a:r>
          <a:r>
            <a:rPr lang="ms-MY" sz="1400" kern="1200" dirty="0" smtClean="0">
              <a:solidFill>
                <a:sysClr val="windowText" lastClr="000000"/>
              </a:solidFill>
              <a:latin typeface="Segoe Print" panose="02000600000000000000" pitchFamily="2" charset="0"/>
            </a:rPr>
            <a:t>disease</a:t>
          </a:r>
          <a:endParaRPr lang="ms-MY" sz="1400" kern="1200" dirty="0">
            <a:solidFill>
              <a:sysClr val="windowText" lastClr="000000"/>
            </a:solidFill>
            <a:latin typeface="Segoe Print" panose="02000600000000000000" pitchFamily="2" charset="0"/>
          </a:endParaRPr>
        </a:p>
        <a:p>
          <a:pPr marL="114300" lvl="1" indent="-114300" algn="l" defTabSz="622300">
            <a:lnSpc>
              <a:spcPct val="90000"/>
            </a:lnSpc>
            <a:spcBef>
              <a:spcPct val="0"/>
            </a:spcBef>
            <a:spcAft>
              <a:spcPct val="15000"/>
            </a:spcAft>
            <a:buChar char="••"/>
          </a:pPr>
          <a:r>
            <a:rPr lang="ms-MY" sz="1400" kern="1200" dirty="0" smtClean="0">
              <a:solidFill>
                <a:sysClr val="windowText" lastClr="000000"/>
              </a:solidFill>
              <a:latin typeface="Segoe Print" panose="02000600000000000000" pitchFamily="2" charset="0"/>
            </a:rPr>
            <a:t>Red fruits rich in ellagic acid include </a:t>
          </a:r>
          <a:r>
            <a:rPr lang="ms-MY" sz="1400" b="1" kern="1200" dirty="0" smtClean="0">
              <a:solidFill>
                <a:sysClr val="windowText" lastClr="000000"/>
              </a:solidFill>
              <a:latin typeface="Segoe Print" panose="02000600000000000000" pitchFamily="2" charset="0"/>
            </a:rPr>
            <a:t>raspberries, strawberries, pomegranate, guava</a:t>
          </a:r>
          <a:r>
            <a:rPr lang="ms-MY" sz="1400" kern="1200" dirty="0" smtClean="0">
              <a:solidFill>
                <a:sysClr val="windowText" lastClr="000000"/>
              </a:solidFill>
              <a:latin typeface="Segoe Print" panose="02000600000000000000" pitchFamily="2" charset="0"/>
            </a:rPr>
            <a:t> and </a:t>
          </a:r>
          <a:r>
            <a:rPr lang="ms-MY" sz="1400" b="1" kern="1200" dirty="0" smtClean="0">
              <a:solidFill>
                <a:sysClr val="windowText" lastClr="000000"/>
              </a:solidFill>
              <a:latin typeface="Segoe Print" panose="02000600000000000000" pitchFamily="2" charset="0"/>
            </a:rPr>
            <a:t>cranberries</a:t>
          </a:r>
          <a:endParaRPr lang="ms-MY" sz="1400" kern="1200" dirty="0">
            <a:solidFill>
              <a:sysClr val="windowText" lastClr="000000"/>
            </a:solidFill>
            <a:latin typeface="Segoe Print" panose="02000600000000000000" pitchFamily="2" charset="0"/>
          </a:endParaRPr>
        </a:p>
      </dsp:txBody>
      <dsp:txXfrm>
        <a:off x="4139945" y="0"/>
        <a:ext cx="4867044" cy="1480089"/>
      </dsp:txXfrm>
    </dsp:sp>
    <dsp:sp modelId="{8E418853-7836-473F-A7C9-24EE73D43D62}">
      <dsp:nvSpPr>
        <dsp:cNvPr id="0" name=""/>
        <dsp:cNvSpPr/>
      </dsp:nvSpPr>
      <dsp:spPr>
        <a:xfrm>
          <a:off x="2386961" y="1321570"/>
          <a:ext cx="1439398" cy="1439652"/>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0A54C-B5C1-488E-A0E9-C5251C6AE770}">
      <dsp:nvSpPr>
        <dsp:cNvPr id="0" name=""/>
        <dsp:cNvSpPr/>
      </dsp:nvSpPr>
      <dsp:spPr>
        <a:xfrm>
          <a:off x="4547" y="433092"/>
          <a:ext cx="2067847" cy="122488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ms-MY" sz="1700" b="1" kern="1200">
              <a:latin typeface="MV Boli" panose="02000500030200090000" pitchFamily="2" charset="0"/>
              <a:cs typeface="MV Boli" panose="02000500030200090000" pitchFamily="2" charset="0"/>
            </a:rPr>
            <a:t>Make the body rehydrate</a:t>
          </a:r>
          <a:endParaRPr lang="ms-MY" sz="1700" kern="1200">
            <a:latin typeface="MV Boli" panose="02000500030200090000" pitchFamily="2" charset="0"/>
            <a:cs typeface="MV Boli" panose="02000500030200090000" pitchFamily="2" charset="0"/>
          </a:endParaRPr>
        </a:p>
      </dsp:txBody>
      <dsp:txXfrm>
        <a:off x="4547" y="433092"/>
        <a:ext cx="2067847" cy="816590"/>
      </dsp:txXfrm>
    </dsp:sp>
    <dsp:sp modelId="{8ECFA4E5-C6BC-480E-A629-70B593CE376C}">
      <dsp:nvSpPr>
        <dsp:cNvPr id="0" name=""/>
        <dsp:cNvSpPr/>
      </dsp:nvSpPr>
      <dsp:spPr>
        <a:xfrm>
          <a:off x="428082" y="1249682"/>
          <a:ext cx="2067847" cy="517522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ms-MY" sz="1700" kern="1200"/>
            <a:t>Some of green fruits and vegetables contain high of water which is beneficial to rehydrate the body. </a:t>
          </a:r>
          <a:br>
            <a:rPr lang="ms-MY" sz="1700" kern="1200"/>
          </a:br>
          <a:endParaRPr lang="ms-MY" sz="1700" kern="1200"/>
        </a:p>
        <a:p>
          <a:pPr marL="171450" lvl="1" indent="-171450" algn="l" defTabSz="755650">
            <a:lnSpc>
              <a:spcPct val="90000"/>
            </a:lnSpc>
            <a:spcBef>
              <a:spcPct val="0"/>
            </a:spcBef>
            <a:spcAft>
              <a:spcPct val="15000"/>
            </a:spcAft>
            <a:buChar char="••"/>
          </a:pPr>
          <a:r>
            <a:rPr lang="ms-MY" sz="1700" kern="1200"/>
            <a:t>For those who are likely to do exercises, it is recommended to consume many of green fruits and vegetables because they are tend to run into lack of liquid</a:t>
          </a:r>
        </a:p>
      </dsp:txBody>
      <dsp:txXfrm>
        <a:off x="488647" y="1310247"/>
        <a:ext cx="1946717" cy="5054095"/>
      </dsp:txXfrm>
    </dsp:sp>
    <dsp:sp modelId="{FE990963-3522-44FC-936A-9A608FE90BCB}">
      <dsp:nvSpPr>
        <dsp:cNvPr id="0" name=""/>
        <dsp:cNvSpPr/>
      </dsp:nvSpPr>
      <dsp:spPr>
        <a:xfrm>
          <a:off x="2385873" y="583970"/>
          <a:ext cx="664573" cy="51483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ms-MY" sz="1400" kern="1200"/>
        </a:p>
      </dsp:txBody>
      <dsp:txXfrm>
        <a:off x="2385873" y="686937"/>
        <a:ext cx="510123" cy="308900"/>
      </dsp:txXfrm>
    </dsp:sp>
    <dsp:sp modelId="{E6107061-7794-4557-B127-519A9E8DE77E}">
      <dsp:nvSpPr>
        <dsp:cNvPr id="0" name=""/>
        <dsp:cNvSpPr/>
      </dsp:nvSpPr>
      <dsp:spPr>
        <a:xfrm>
          <a:off x="3326308" y="433092"/>
          <a:ext cx="2067847" cy="1224886"/>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ms-MY" sz="1800" b="1" kern="1200" dirty="0">
              <a:latin typeface="MV Boli" panose="02000500030200090000" pitchFamily="2" charset="0"/>
              <a:cs typeface="MV Boli" panose="02000500030200090000" pitchFamily="2" charset="0"/>
            </a:rPr>
            <a:t>Reduce the risk of diabetes</a:t>
          </a:r>
          <a:endParaRPr lang="ms-MY" sz="1800" kern="1200" dirty="0">
            <a:latin typeface="MV Boli" panose="02000500030200090000" pitchFamily="2" charset="0"/>
            <a:cs typeface="MV Boli" panose="02000500030200090000" pitchFamily="2" charset="0"/>
          </a:endParaRPr>
        </a:p>
      </dsp:txBody>
      <dsp:txXfrm>
        <a:off x="3326308" y="433092"/>
        <a:ext cx="2067847" cy="816590"/>
      </dsp:txXfrm>
    </dsp:sp>
    <dsp:sp modelId="{2135EA86-9ADA-4CE5-91DD-E994B7D032E4}">
      <dsp:nvSpPr>
        <dsp:cNvPr id="0" name=""/>
        <dsp:cNvSpPr/>
      </dsp:nvSpPr>
      <dsp:spPr>
        <a:xfrm>
          <a:off x="3749843" y="1249682"/>
          <a:ext cx="2067847" cy="517522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ms-MY" sz="1700" kern="1200"/>
            <a:t>Less in sugar is being the reason why green fruits and vegetables are recommended to consume for those who are with diabetes. </a:t>
          </a:r>
          <a:br>
            <a:rPr lang="ms-MY" sz="1700" kern="1200"/>
          </a:br>
          <a:endParaRPr lang="ms-MY" sz="1700" kern="1200"/>
        </a:p>
        <a:p>
          <a:pPr marL="171450" lvl="1" indent="-171450" algn="l" defTabSz="755650">
            <a:lnSpc>
              <a:spcPct val="90000"/>
            </a:lnSpc>
            <a:spcBef>
              <a:spcPct val="0"/>
            </a:spcBef>
            <a:spcAft>
              <a:spcPct val="15000"/>
            </a:spcAft>
            <a:buChar char="••"/>
          </a:pPr>
          <a:r>
            <a:rPr lang="ms-MY" sz="1700" kern="1200"/>
            <a:t>The health benefits of green fruits and vegetables are as well as other fruits and vegetables or you can read in list benefits fruits vegetables.</a:t>
          </a:r>
        </a:p>
      </dsp:txBody>
      <dsp:txXfrm>
        <a:off x="3810408" y="1310247"/>
        <a:ext cx="1946717" cy="5054095"/>
      </dsp:txXfrm>
    </dsp:sp>
    <dsp:sp modelId="{F07B92D8-0E1F-4C22-BB03-896AEDA8C4C1}">
      <dsp:nvSpPr>
        <dsp:cNvPr id="0" name=""/>
        <dsp:cNvSpPr/>
      </dsp:nvSpPr>
      <dsp:spPr>
        <a:xfrm>
          <a:off x="5707634" y="583970"/>
          <a:ext cx="664573" cy="514834"/>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ms-MY" sz="1400" kern="1200"/>
        </a:p>
      </dsp:txBody>
      <dsp:txXfrm>
        <a:off x="5707634" y="686937"/>
        <a:ext cx="510123" cy="308900"/>
      </dsp:txXfrm>
    </dsp:sp>
    <dsp:sp modelId="{ABB0B8A4-BCDD-4F21-BEA3-F6FF6D0DBE37}">
      <dsp:nvSpPr>
        <dsp:cNvPr id="0" name=""/>
        <dsp:cNvSpPr/>
      </dsp:nvSpPr>
      <dsp:spPr>
        <a:xfrm>
          <a:off x="6648069" y="433092"/>
          <a:ext cx="2067847" cy="1224886"/>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ms-MY" sz="1800" b="1" kern="1200" dirty="0">
              <a:latin typeface="MV Boli" panose="02000500030200090000" pitchFamily="2" charset="0"/>
              <a:cs typeface="MV Boli" panose="02000500030200090000" pitchFamily="2" charset="0"/>
            </a:rPr>
            <a:t>Help in lose weight</a:t>
          </a:r>
          <a:endParaRPr lang="ms-MY" sz="1800" kern="1200" dirty="0">
            <a:latin typeface="MV Boli" panose="02000500030200090000" pitchFamily="2" charset="0"/>
            <a:cs typeface="MV Boli" panose="02000500030200090000" pitchFamily="2" charset="0"/>
          </a:endParaRPr>
        </a:p>
      </dsp:txBody>
      <dsp:txXfrm>
        <a:off x="6648069" y="433092"/>
        <a:ext cx="2067847" cy="816590"/>
      </dsp:txXfrm>
    </dsp:sp>
    <dsp:sp modelId="{EA9D6416-5FB8-4CB7-8DED-E589E2C6EA82}">
      <dsp:nvSpPr>
        <dsp:cNvPr id="0" name=""/>
        <dsp:cNvSpPr/>
      </dsp:nvSpPr>
      <dsp:spPr>
        <a:xfrm>
          <a:off x="7071604" y="1249682"/>
          <a:ext cx="2067847" cy="517522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ms-MY" sz="1700" kern="1200"/>
            <a:t>Almost all of fruits and vegetables are low in calories and fats, including green fruits and vegetables. </a:t>
          </a:r>
        </a:p>
        <a:p>
          <a:pPr marL="171450" lvl="1" indent="-171450" algn="l" defTabSz="755650">
            <a:lnSpc>
              <a:spcPct val="90000"/>
            </a:lnSpc>
            <a:spcBef>
              <a:spcPct val="0"/>
            </a:spcBef>
            <a:spcAft>
              <a:spcPct val="15000"/>
            </a:spcAft>
            <a:buChar char="••"/>
          </a:pPr>
          <a:r>
            <a:rPr lang="ms-MY" sz="1700" kern="1200"/>
            <a:t>Those two nutrients support in gain weight that probably can lead to several disease. </a:t>
          </a:r>
        </a:p>
      </dsp:txBody>
      <dsp:txXfrm>
        <a:off x="7132169" y="1310247"/>
        <a:ext cx="1946717" cy="50540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E69F77-0720-47B7-BDE7-671A0F1A8AFD}">
      <dsp:nvSpPr>
        <dsp:cNvPr id="0" name=""/>
        <dsp:cNvSpPr/>
      </dsp:nvSpPr>
      <dsp:spPr>
        <a:xfrm>
          <a:off x="-7755416" y="-1184976"/>
          <a:ext cx="9227952" cy="9227952"/>
        </a:xfrm>
        <a:prstGeom prst="blockArc">
          <a:avLst>
            <a:gd name="adj1" fmla="val 18900000"/>
            <a:gd name="adj2" fmla="val 2700000"/>
            <a:gd name="adj3" fmla="val 234"/>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00F6D5-644A-4A45-8704-E5E78F576549}">
      <dsp:nvSpPr>
        <dsp:cNvPr id="0" name=""/>
        <dsp:cNvSpPr/>
      </dsp:nvSpPr>
      <dsp:spPr>
        <a:xfrm>
          <a:off x="770279" y="527243"/>
          <a:ext cx="8274405" cy="105503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7434" tIns="71120" rIns="71120" bIns="71120" numCol="1" spcCol="1270" anchor="ctr" anchorCtr="0">
          <a:noAutofit/>
        </a:bodyPr>
        <a:lstStyle/>
        <a:p>
          <a:pPr lvl="0" algn="l" defTabSz="1244600">
            <a:lnSpc>
              <a:spcPct val="90000"/>
            </a:lnSpc>
            <a:spcBef>
              <a:spcPct val="0"/>
            </a:spcBef>
            <a:spcAft>
              <a:spcPct val="35000"/>
            </a:spcAft>
          </a:pPr>
          <a:r>
            <a:rPr lang="ms-MY" sz="2800" kern="1200" dirty="0">
              <a:latin typeface="Gabriola" panose="04040605051002020D02" pitchFamily="82" charset="0"/>
            </a:rPr>
            <a:t>Lowers blood pressure</a:t>
          </a:r>
        </a:p>
      </dsp:txBody>
      <dsp:txXfrm>
        <a:off x="770279" y="527243"/>
        <a:ext cx="8274405" cy="1055034"/>
      </dsp:txXfrm>
    </dsp:sp>
    <dsp:sp modelId="{56B1D076-FAAE-42E3-B951-FFC39CA8B07E}">
      <dsp:nvSpPr>
        <dsp:cNvPr id="0" name=""/>
        <dsp:cNvSpPr/>
      </dsp:nvSpPr>
      <dsp:spPr>
        <a:xfrm>
          <a:off x="110882" y="395363"/>
          <a:ext cx="1318793" cy="1318793"/>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730A71-42B8-44FD-A456-4106722AD8F3}">
      <dsp:nvSpPr>
        <dsp:cNvPr id="0" name=""/>
        <dsp:cNvSpPr/>
      </dsp:nvSpPr>
      <dsp:spPr>
        <a:xfrm>
          <a:off x="1375155" y="2110069"/>
          <a:ext cx="7669530" cy="1055034"/>
        </a:xfrm>
        <a:prstGeom prst="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7434" tIns="68580" rIns="68580" bIns="68580" numCol="1" spcCol="1270" anchor="ctr" anchorCtr="0">
          <a:noAutofit/>
        </a:bodyPr>
        <a:lstStyle/>
        <a:p>
          <a:pPr lvl="0" algn="l" defTabSz="1200150">
            <a:lnSpc>
              <a:spcPct val="90000"/>
            </a:lnSpc>
            <a:spcBef>
              <a:spcPct val="0"/>
            </a:spcBef>
            <a:spcAft>
              <a:spcPct val="35000"/>
            </a:spcAft>
          </a:pPr>
          <a:r>
            <a:rPr lang="ms-MY" sz="2700" kern="1200">
              <a:latin typeface="Gabriola" panose="04040605051002020D02" pitchFamily="82" charset="0"/>
            </a:rPr>
            <a:t>Encourages pH balance of the body</a:t>
          </a:r>
        </a:p>
      </dsp:txBody>
      <dsp:txXfrm>
        <a:off x="1375155" y="2110069"/>
        <a:ext cx="7669530" cy="1055034"/>
      </dsp:txXfrm>
    </dsp:sp>
    <dsp:sp modelId="{525B28FA-B74E-4926-A534-128CE34ED07F}">
      <dsp:nvSpPr>
        <dsp:cNvPr id="0" name=""/>
        <dsp:cNvSpPr/>
      </dsp:nvSpPr>
      <dsp:spPr>
        <a:xfrm>
          <a:off x="715758" y="1978190"/>
          <a:ext cx="1318793" cy="1318793"/>
        </a:xfrm>
        <a:prstGeom prst="ellipse">
          <a:avLst/>
        </a:prstGeom>
        <a:solidFill>
          <a:schemeClr val="lt1">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sp>
    <dsp:sp modelId="{5EBA8336-298E-4E11-A7BB-A8D240A90829}">
      <dsp:nvSpPr>
        <dsp:cNvPr id="0" name=""/>
        <dsp:cNvSpPr/>
      </dsp:nvSpPr>
      <dsp:spPr>
        <a:xfrm>
          <a:off x="1375155" y="3692895"/>
          <a:ext cx="7669530" cy="1055034"/>
        </a:xfrm>
        <a:prstGeom prst="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7434" tIns="68580" rIns="68580" bIns="68580" numCol="1" spcCol="1270" anchor="ctr" anchorCtr="0">
          <a:noAutofit/>
        </a:bodyPr>
        <a:lstStyle/>
        <a:p>
          <a:pPr lvl="0" algn="l" defTabSz="1200150">
            <a:lnSpc>
              <a:spcPct val="90000"/>
            </a:lnSpc>
            <a:spcBef>
              <a:spcPct val="0"/>
            </a:spcBef>
            <a:spcAft>
              <a:spcPct val="35000"/>
            </a:spcAft>
          </a:pPr>
          <a:r>
            <a:rPr lang="ms-MY" sz="2700" kern="1200">
              <a:latin typeface="Gabriola" panose="04040605051002020D02" pitchFamily="82" charset="0"/>
            </a:rPr>
            <a:t>Builds healthier bones by working with calcium and magnesium</a:t>
          </a:r>
        </a:p>
      </dsp:txBody>
      <dsp:txXfrm>
        <a:off x="1375155" y="3692895"/>
        <a:ext cx="7669530" cy="1055034"/>
      </dsp:txXfrm>
    </dsp:sp>
    <dsp:sp modelId="{E7C38394-6BE3-426B-BCFC-90F585196FCC}">
      <dsp:nvSpPr>
        <dsp:cNvPr id="0" name=""/>
        <dsp:cNvSpPr/>
      </dsp:nvSpPr>
      <dsp:spPr>
        <a:xfrm>
          <a:off x="715758" y="3561016"/>
          <a:ext cx="1318793" cy="1318793"/>
        </a:xfrm>
        <a:prstGeom prst="ellipse">
          <a:avLst/>
        </a:prstGeom>
        <a:solidFill>
          <a:schemeClr val="lt1">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sp>
    <dsp:sp modelId="{2C8FE8F9-404E-41DA-A34C-412383680031}">
      <dsp:nvSpPr>
        <dsp:cNvPr id="0" name=""/>
        <dsp:cNvSpPr/>
      </dsp:nvSpPr>
      <dsp:spPr>
        <a:xfrm>
          <a:off x="770279" y="5275722"/>
          <a:ext cx="8274405" cy="1055034"/>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7434" tIns="68580" rIns="68580" bIns="68580" numCol="1" spcCol="1270" anchor="ctr" anchorCtr="0">
          <a:noAutofit/>
        </a:bodyPr>
        <a:lstStyle/>
        <a:p>
          <a:pPr lvl="0" algn="l" defTabSz="1200150">
            <a:lnSpc>
              <a:spcPct val="90000"/>
            </a:lnSpc>
            <a:spcBef>
              <a:spcPct val="0"/>
            </a:spcBef>
            <a:spcAft>
              <a:spcPct val="35000"/>
            </a:spcAft>
          </a:pPr>
          <a:r>
            <a:rPr lang="ms-MY" sz="2700" kern="1200">
              <a:latin typeface="Gabriola" panose="04040605051002020D02" pitchFamily="82" charset="0"/>
            </a:rPr>
            <a:t>Fights harmful free radicals in the body</a:t>
          </a:r>
        </a:p>
      </dsp:txBody>
      <dsp:txXfrm>
        <a:off x="770279" y="5275722"/>
        <a:ext cx="8274405" cy="1055034"/>
      </dsp:txXfrm>
    </dsp:sp>
    <dsp:sp modelId="{858E9EB0-9EF7-468C-8311-E137292461E7}">
      <dsp:nvSpPr>
        <dsp:cNvPr id="0" name=""/>
        <dsp:cNvSpPr/>
      </dsp:nvSpPr>
      <dsp:spPr>
        <a:xfrm>
          <a:off x="110882" y="5143842"/>
          <a:ext cx="1318793" cy="1318793"/>
        </a:xfrm>
        <a:prstGeom prst="ellipse">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BA763-9A05-41A6-A9D1-EB9DC699F7E6}">
      <dsp:nvSpPr>
        <dsp:cNvPr id="0" name=""/>
        <dsp:cNvSpPr/>
      </dsp:nvSpPr>
      <dsp:spPr>
        <a:xfrm>
          <a:off x="4140856" y="1688887"/>
          <a:ext cx="828087" cy="91440"/>
        </a:xfrm>
        <a:custGeom>
          <a:avLst/>
          <a:gdLst/>
          <a:ahLst/>
          <a:cxnLst/>
          <a:rect l="0" t="0" r="0" b="0"/>
          <a:pathLst>
            <a:path>
              <a:moveTo>
                <a:pt x="0" y="45720"/>
              </a:moveTo>
              <a:lnTo>
                <a:pt x="828087"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ms-MY" sz="500" kern="1200"/>
        </a:p>
      </dsp:txBody>
      <dsp:txXfrm>
        <a:off x="4533432" y="1730309"/>
        <a:ext cx="42934" cy="8595"/>
      </dsp:txXfrm>
    </dsp:sp>
    <dsp:sp modelId="{1733AB94-4AC8-48DA-AA64-5BD3C0FC5BCA}">
      <dsp:nvSpPr>
        <dsp:cNvPr id="0" name=""/>
        <dsp:cNvSpPr/>
      </dsp:nvSpPr>
      <dsp:spPr>
        <a:xfrm>
          <a:off x="409231" y="457899"/>
          <a:ext cx="3733424" cy="2553416"/>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ms-MY" sz="1800" b="1" kern="1200" dirty="0">
              <a:latin typeface="Pristina" panose="03060402040406080204" pitchFamily="66" charset="0"/>
            </a:rPr>
            <a:t>avoid Stroke</a:t>
          </a:r>
          <a:endParaRPr lang="ms-MY" sz="1800" kern="1200" dirty="0">
            <a:latin typeface="Pristina" panose="03060402040406080204" pitchFamily="66" charset="0"/>
          </a:endParaRPr>
        </a:p>
        <a:p>
          <a:pPr marL="171450" lvl="1" indent="-171450" algn="l" defTabSz="711200">
            <a:lnSpc>
              <a:spcPct val="90000"/>
            </a:lnSpc>
            <a:spcBef>
              <a:spcPct val="0"/>
            </a:spcBef>
            <a:spcAft>
              <a:spcPct val="15000"/>
            </a:spcAft>
            <a:buChar char="••"/>
          </a:pPr>
          <a:r>
            <a:rPr lang="ms-MY" sz="1600" kern="1200" dirty="0"/>
            <a:t>One orange provides a range of vitamins and minerals; a staggering 130 percent of your vitamin C needs for the day.</a:t>
          </a:r>
          <a:br>
            <a:rPr lang="ms-MY" sz="1600" kern="1200" dirty="0"/>
          </a:br>
          <a:r>
            <a:rPr lang="ms-MY" sz="1600" kern="1200" dirty="0"/>
            <a:t>According to the American Heart Association (AHA), eating higher amounts of a compound found in citrus fruits like oranges and grapefruit may lower ischemic stroke risk for women.</a:t>
          </a:r>
          <a:br>
            <a:rPr lang="ms-MY" sz="1600" kern="1200" dirty="0"/>
          </a:br>
          <a:endParaRPr lang="ms-MY" sz="1600" kern="1200" dirty="0"/>
        </a:p>
      </dsp:txBody>
      <dsp:txXfrm>
        <a:off x="409231" y="457899"/>
        <a:ext cx="3733424" cy="2553416"/>
      </dsp:txXfrm>
    </dsp:sp>
    <dsp:sp modelId="{55734C66-B00F-4A58-9918-8838ADFB762A}">
      <dsp:nvSpPr>
        <dsp:cNvPr id="0" name=""/>
        <dsp:cNvSpPr/>
      </dsp:nvSpPr>
      <dsp:spPr>
        <a:xfrm>
          <a:off x="2275943" y="3461625"/>
          <a:ext cx="4592112" cy="973108"/>
        </a:xfrm>
        <a:custGeom>
          <a:avLst/>
          <a:gdLst/>
          <a:ahLst/>
          <a:cxnLst/>
          <a:rect l="0" t="0" r="0" b="0"/>
          <a:pathLst>
            <a:path>
              <a:moveTo>
                <a:pt x="4592112" y="0"/>
              </a:moveTo>
              <a:lnTo>
                <a:pt x="4592112" y="503654"/>
              </a:lnTo>
              <a:lnTo>
                <a:pt x="0" y="503654"/>
              </a:lnTo>
              <a:lnTo>
                <a:pt x="0" y="973108"/>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ms-MY" sz="500" kern="1200"/>
        </a:p>
      </dsp:txBody>
      <dsp:txXfrm>
        <a:off x="4454486" y="3943882"/>
        <a:ext cx="235026" cy="8595"/>
      </dsp:txXfrm>
    </dsp:sp>
    <dsp:sp modelId="{4BBD0A77-2C27-4B47-AE88-2F9F76361602}">
      <dsp:nvSpPr>
        <dsp:cNvPr id="0" name=""/>
        <dsp:cNvSpPr/>
      </dsp:nvSpPr>
      <dsp:spPr>
        <a:xfrm>
          <a:off x="5001343" y="5789"/>
          <a:ext cx="3733424" cy="345763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ms-MY" sz="1800" b="1" kern="1200" dirty="0">
              <a:latin typeface="Pristina" panose="03060402040406080204" pitchFamily="66" charset="0"/>
            </a:rPr>
            <a:t>Blood pressure</a:t>
          </a:r>
          <a:endParaRPr lang="ms-MY" sz="1800" kern="1200" dirty="0">
            <a:latin typeface="Pristina" panose="03060402040406080204" pitchFamily="66" charset="0"/>
          </a:endParaRPr>
        </a:p>
        <a:p>
          <a:pPr marL="171450" lvl="1" indent="-171450" algn="l" defTabSz="711200">
            <a:lnSpc>
              <a:spcPct val="90000"/>
            </a:lnSpc>
            <a:spcBef>
              <a:spcPct val="0"/>
            </a:spcBef>
            <a:spcAft>
              <a:spcPct val="15000"/>
            </a:spcAft>
            <a:buChar char="••"/>
          </a:pPr>
          <a:r>
            <a:rPr lang="ms-MY" sz="1600" kern="1200" dirty="0"/>
            <a:t>Maintaining a low sodium intake is essential to lowering blood pressure, however increasing potassium intake may be just as important because of its vasodilation effects.</a:t>
          </a:r>
          <a:br>
            <a:rPr lang="ms-MY" sz="1600" kern="1200" dirty="0"/>
          </a:br>
          <a:r>
            <a:rPr lang="ms-MY" sz="1600" kern="1200" dirty="0"/>
            <a:t>According to the National Health and Nutrition Examination Survey (NHANES), fewer than 2 percent of US adults meet the daily 4700 mg recommendation.Also of note, a high potassium intake is associated with a 20 percent decreased risk of dying from all causes.</a:t>
          </a:r>
        </a:p>
      </dsp:txBody>
      <dsp:txXfrm>
        <a:off x="5001343" y="5789"/>
        <a:ext cx="3733424" cy="3457636"/>
      </dsp:txXfrm>
    </dsp:sp>
    <dsp:sp modelId="{AA1DEBF0-EF7E-4A49-85DA-B83314A20F9F}">
      <dsp:nvSpPr>
        <dsp:cNvPr id="0" name=""/>
        <dsp:cNvSpPr/>
      </dsp:nvSpPr>
      <dsp:spPr>
        <a:xfrm>
          <a:off x="4140856" y="5541442"/>
          <a:ext cx="828087" cy="91440"/>
        </a:xfrm>
        <a:custGeom>
          <a:avLst/>
          <a:gdLst/>
          <a:ahLst/>
          <a:cxnLst/>
          <a:rect l="0" t="0" r="0" b="0"/>
          <a:pathLst>
            <a:path>
              <a:moveTo>
                <a:pt x="0" y="45720"/>
              </a:moveTo>
              <a:lnTo>
                <a:pt x="828087"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ms-MY" sz="500" kern="1200"/>
        </a:p>
      </dsp:txBody>
      <dsp:txXfrm>
        <a:off x="4533432" y="5582864"/>
        <a:ext cx="42934" cy="8595"/>
      </dsp:txXfrm>
    </dsp:sp>
    <dsp:sp modelId="{570003E1-863A-4ED6-81B7-D8B982CC3230}">
      <dsp:nvSpPr>
        <dsp:cNvPr id="0" name=""/>
        <dsp:cNvSpPr/>
      </dsp:nvSpPr>
      <dsp:spPr>
        <a:xfrm>
          <a:off x="409231" y="4467134"/>
          <a:ext cx="3733424" cy="2240054"/>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135128" numCol="1" spcCol="1270" anchor="t" anchorCtr="0">
          <a:noAutofit/>
        </a:bodyPr>
        <a:lstStyle/>
        <a:p>
          <a:pPr lvl="0" algn="l" defTabSz="844550">
            <a:lnSpc>
              <a:spcPct val="90000"/>
            </a:lnSpc>
            <a:spcBef>
              <a:spcPct val="0"/>
            </a:spcBef>
            <a:spcAft>
              <a:spcPct val="35000"/>
            </a:spcAft>
          </a:pPr>
          <a:r>
            <a:rPr lang="ms-MY" sz="1900" b="1" kern="1200" dirty="0">
              <a:latin typeface="Pristina" panose="03060402040406080204" pitchFamily="66" charset="0"/>
            </a:rPr>
            <a:t>Diabetes</a:t>
          </a:r>
          <a:endParaRPr lang="ms-MY" sz="1900" kern="1200" dirty="0">
            <a:latin typeface="Pristina" panose="03060402040406080204" pitchFamily="66" charset="0"/>
          </a:endParaRPr>
        </a:p>
        <a:p>
          <a:pPr marL="114300" lvl="1" indent="-114300" algn="l" defTabSz="666750">
            <a:lnSpc>
              <a:spcPct val="90000"/>
            </a:lnSpc>
            <a:spcBef>
              <a:spcPct val="0"/>
            </a:spcBef>
            <a:spcAft>
              <a:spcPct val="15000"/>
            </a:spcAft>
            <a:buChar char="••"/>
          </a:pPr>
          <a:r>
            <a:rPr lang="ms-MY" sz="1500" kern="1200"/>
            <a:t>Studies have shown that type 1 diabetics who consume high-fiber diets have lower blood glucose levels and type 2 diabetics may have improved blood sugar, lipids and insulin levels. One medium banana provides about 3 grams of fiber.</a:t>
          </a:r>
        </a:p>
      </dsp:txBody>
      <dsp:txXfrm>
        <a:off x="409231" y="4467134"/>
        <a:ext cx="3733424" cy="2240054"/>
      </dsp:txXfrm>
    </dsp:sp>
    <dsp:sp modelId="{FB951B9B-FDC2-42CE-B0AE-D7CBE053E882}">
      <dsp:nvSpPr>
        <dsp:cNvPr id="0" name=""/>
        <dsp:cNvSpPr/>
      </dsp:nvSpPr>
      <dsp:spPr>
        <a:xfrm>
          <a:off x="5001343" y="4322113"/>
          <a:ext cx="3733424" cy="2530097"/>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ms-MY" sz="1600" b="1" kern="1200" dirty="0">
              <a:latin typeface="Pristina" panose="03060402040406080204" pitchFamily="66" charset="0"/>
            </a:rPr>
            <a:t>Skin</a:t>
          </a:r>
          <a:endParaRPr lang="ms-MY" sz="1600" kern="1200" dirty="0">
            <a:latin typeface="Pristina" panose="03060402040406080204" pitchFamily="66" charset="0"/>
          </a:endParaRPr>
        </a:p>
        <a:p>
          <a:pPr marL="171450" lvl="1" indent="-171450" algn="l" defTabSz="711200">
            <a:lnSpc>
              <a:spcPct val="90000"/>
            </a:lnSpc>
            <a:spcBef>
              <a:spcPct val="0"/>
            </a:spcBef>
            <a:spcAft>
              <a:spcPct val="15000"/>
            </a:spcAft>
            <a:buChar char="••"/>
          </a:pPr>
          <a:r>
            <a:rPr lang="ms-MY" sz="1600" kern="1200" dirty="0"/>
            <a:t>The antioxidant vitamin C, when eaten in its natural form (as in an orange) or applied topically, can help to fight skin damage caused by the sun and pollution, reduce wrinkles and improve overall skin texture. Vitamin C plays a vital role in the formation of collagen, the support system of your skin</a:t>
          </a:r>
        </a:p>
      </dsp:txBody>
      <dsp:txXfrm>
        <a:off x="5001343" y="4322113"/>
        <a:ext cx="3733424" cy="2530097"/>
      </dsp:txXfrm>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ms-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BE0066-2FDA-4F47-9925-8AD99FC0EEC2}" type="datetimeFigureOut">
              <a:rPr lang="ms-MY" smtClean="0"/>
              <a:t>05/03/2018</a:t>
            </a:fld>
            <a:endParaRPr lang="ms-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ms-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ms-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281233-5BB8-4556-B9BD-23D925DDBE08}" type="slidenum">
              <a:rPr lang="ms-MY" smtClean="0"/>
              <a:t>‹#›</a:t>
            </a:fld>
            <a:endParaRPr lang="ms-MY"/>
          </a:p>
        </p:txBody>
      </p:sp>
    </p:spTree>
    <p:extLst>
      <p:ext uri="{BB962C8B-B14F-4D97-AF65-F5344CB8AC3E}">
        <p14:creationId xmlns:p14="http://schemas.microsoft.com/office/powerpoint/2010/main" val="3691683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s-MY" dirty="0"/>
          </a:p>
        </p:txBody>
      </p:sp>
      <p:sp>
        <p:nvSpPr>
          <p:cNvPr id="4" name="Slide Number Placeholder 3"/>
          <p:cNvSpPr>
            <a:spLocks noGrp="1"/>
          </p:cNvSpPr>
          <p:nvPr>
            <p:ph type="sldNum" sz="quarter" idx="10"/>
          </p:nvPr>
        </p:nvSpPr>
        <p:spPr/>
        <p:txBody>
          <a:bodyPr/>
          <a:lstStyle/>
          <a:p>
            <a:fld id="{9B281233-5BB8-4556-B9BD-23D925DDBE08}" type="slidenum">
              <a:rPr lang="ms-MY" smtClean="0"/>
              <a:t>1</a:t>
            </a:fld>
            <a:endParaRPr lang="ms-MY"/>
          </a:p>
        </p:txBody>
      </p:sp>
    </p:spTree>
    <p:extLst>
      <p:ext uri="{BB962C8B-B14F-4D97-AF65-F5344CB8AC3E}">
        <p14:creationId xmlns:p14="http://schemas.microsoft.com/office/powerpoint/2010/main" val="3031607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57D0EBA2-BA52-4A69-8FC9-6BD0772CFCFA}" type="datetimeFigureOut">
              <a:rPr lang="ms-MY" smtClean="0"/>
              <a:t>05/03/2018</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0B0AB843-F3EA-44C3-BA86-3040E2C94FAE}" type="slidenum">
              <a:rPr lang="ms-MY" smtClean="0"/>
              <a:t>‹#›</a:t>
            </a:fld>
            <a:endParaRPr lang="ms-MY"/>
          </a:p>
        </p:txBody>
      </p:sp>
    </p:spTree>
    <p:extLst>
      <p:ext uri="{BB962C8B-B14F-4D97-AF65-F5344CB8AC3E}">
        <p14:creationId xmlns:p14="http://schemas.microsoft.com/office/powerpoint/2010/main" val="4087963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57D0EBA2-BA52-4A69-8FC9-6BD0772CFCFA}" type="datetimeFigureOut">
              <a:rPr lang="ms-MY" smtClean="0"/>
              <a:t>05/03/2018</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0B0AB843-F3EA-44C3-BA86-3040E2C94FAE}" type="slidenum">
              <a:rPr lang="ms-MY" smtClean="0"/>
              <a:t>‹#›</a:t>
            </a:fld>
            <a:endParaRPr lang="ms-MY"/>
          </a:p>
        </p:txBody>
      </p:sp>
    </p:spTree>
    <p:extLst>
      <p:ext uri="{BB962C8B-B14F-4D97-AF65-F5344CB8AC3E}">
        <p14:creationId xmlns:p14="http://schemas.microsoft.com/office/powerpoint/2010/main" val="3808582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57D0EBA2-BA52-4A69-8FC9-6BD0772CFCFA}" type="datetimeFigureOut">
              <a:rPr lang="ms-MY" smtClean="0"/>
              <a:t>05/03/2018</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0B0AB843-F3EA-44C3-BA86-3040E2C94FAE}" type="slidenum">
              <a:rPr lang="ms-MY" smtClean="0"/>
              <a:t>‹#›</a:t>
            </a:fld>
            <a:endParaRPr lang="ms-MY"/>
          </a:p>
        </p:txBody>
      </p:sp>
    </p:spTree>
    <p:extLst>
      <p:ext uri="{BB962C8B-B14F-4D97-AF65-F5344CB8AC3E}">
        <p14:creationId xmlns:p14="http://schemas.microsoft.com/office/powerpoint/2010/main" val="2875753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57D0EBA2-BA52-4A69-8FC9-6BD0772CFCFA}" type="datetimeFigureOut">
              <a:rPr lang="ms-MY" smtClean="0"/>
              <a:t>05/03/2018</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0B0AB843-F3EA-44C3-BA86-3040E2C94FAE}" type="slidenum">
              <a:rPr lang="ms-MY" smtClean="0"/>
              <a:t>‹#›</a:t>
            </a:fld>
            <a:endParaRPr lang="ms-MY"/>
          </a:p>
        </p:txBody>
      </p:sp>
    </p:spTree>
    <p:extLst>
      <p:ext uri="{BB962C8B-B14F-4D97-AF65-F5344CB8AC3E}">
        <p14:creationId xmlns:p14="http://schemas.microsoft.com/office/powerpoint/2010/main" val="2491873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D0EBA2-BA52-4A69-8FC9-6BD0772CFCFA}" type="datetimeFigureOut">
              <a:rPr lang="ms-MY" smtClean="0"/>
              <a:t>05/03/2018</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0B0AB843-F3EA-44C3-BA86-3040E2C94FAE}" type="slidenum">
              <a:rPr lang="ms-MY" smtClean="0"/>
              <a:t>‹#›</a:t>
            </a:fld>
            <a:endParaRPr lang="ms-MY"/>
          </a:p>
        </p:txBody>
      </p:sp>
    </p:spTree>
    <p:extLst>
      <p:ext uri="{BB962C8B-B14F-4D97-AF65-F5344CB8AC3E}">
        <p14:creationId xmlns:p14="http://schemas.microsoft.com/office/powerpoint/2010/main" val="2890990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57D0EBA2-BA52-4A69-8FC9-6BD0772CFCFA}" type="datetimeFigureOut">
              <a:rPr lang="ms-MY" smtClean="0"/>
              <a:t>05/03/2018</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0B0AB843-F3EA-44C3-BA86-3040E2C94FAE}" type="slidenum">
              <a:rPr lang="ms-MY" smtClean="0"/>
              <a:t>‹#›</a:t>
            </a:fld>
            <a:endParaRPr lang="ms-MY"/>
          </a:p>
        </p:txBody>
      </p:sp>
    </p:spTree>
    <p:extLst>
      <p:ext uri="{BB962C8B-B14F-4D97-AF65-F5344CB8AC3E}">
        <p14:creationId xmlns:p14="http://schemas.microsoft.com/office/powerpoint/2010/main" val="55956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57D0EBA2-BA52-4A69-8FC9-6BD0772CFCFA}" type="datetimeFigureOut">
              <a:rPr lang="ms-MY" smtClean="0"/>
              <a:t>05/03/2018</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0B0AB843-F3EA-44C3-BA86-3040E2C94FAE}" type="slidenum">
              <a:rPr lang="ms-MY" smtClean="0"/>
              <a:t>‹#›</a:t>
            </a:fld>
            <a:endParaRPr lang="ms-MY"/>
          </a:p>
        </p:txBody>
      </p:sp>
    </p:spTree>
    <p:extLst>
      <p:ext uri="{BB962C8B-B14F-4D97-AF65-F5344CB8AC3E}">
        <p14:creationId xmlns:p14="http://schemas.microsoft.com/office/powerpoint/2010/main" val="3711809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57D0EBA2-BA52-4A69-8FC9-6BD0772CFCFA}" type="datetimeFigureOut">
              <a:rPr lang="ms-MY" smtClean="0"/>
              <a:t>05/03/2018</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0B0AB843-F3EA-44C3-BA86-3040E2C94FAE}" type="slidenum">
              <a:rPr lang="ms-MY" smtClean="0"/>
              <a:t>‹#›</a:t>
            </a:fld>
            <a:endParaRPr lang="ms-MY"/>
          </a:p>
        </p:txBody>
      </p:sp>
    </p:spTree>
    <p:extLst>
      <p:ext uri="{BB962C8B-B14F-4D97-AF65-F5344CB8AC3E}">
        <p14:creationId xmlns:p14="http://schemas.microsoft.com/office/powerpoint/2010/main" val="3502465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0EBA2-BA52-4A69-8FC9-6BD0772CFCFA}" type="datetimeFigureOut">
              <a:rPr lang="ms-MY" smtClean="0"/>
              <a:t>05/03/2018</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0B0AB843-F3EA-44C3-BA86-3040E2C94FAE}" type="slidenum">
              <a:rPr lang="ms-MY" smtClean="0"/>
              <a:t>‹#›</a:t>
            </a:fld>
            <a:endParaRPr lang="ms-MY"/>
          </a:p>
        </p:txBody>
      </p:sp>
    </p:spTree>
    <p:extLst>
      <p:ext uri="{BB962C8B-B14F-4D97-AF65-F5344CB8AC3E}">
        <p14:creationId xmlns:p14="http://schemas.microsoft.com/office/powerpoint/2010/main" val="231732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D0EBA2-BA52-4A69-8FC9-6BD0772CFCFA}" type="datetimeFigureOut">
              <a:rPr lang="ms-MY" smtClean="0"/>
              <a:t>05/03/2018</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0B0AB843-F3EA-44C3-BA86-3040E2C94FAE}" type="slidenum">
              <a:rPr lang="ms-MY" smtClean="0"/>
              <a:t>‹#›</a:t>
            </a:fld>
            <a:endParaRPr lang="ms-MY"/>
          </a:p>
        </p:txBody>
      </p:sp>
    </p:spTree>
    <p:extLst>
      <p:ext uri="{BB962C8B-B14F-4D97-AF65-F5344CB8AC3E}">
        <p14:creationId xmlns:p14="http://schemas.microsoft.com/office/powerpoint/2010/main" val="585054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D0EBA2-BA52-4A69-8FC9-6BD0772CFCFA}" type="datetimeFigureOut">
              <a:rPr lang="ms-MY" smtClean="0"/>
              <a:t>05/03/2018</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0B0AB843-F3EA-44C3-BA86-3040E2C94FAE}" type="slidenum">
              <a:rPr lang="ms-MY" smtClean="0"/>
              <a:t>‹#›</a:t>
            </a:fld>
            <a:endParaRPr lang="ms-MY"/>
          </a:p>
        </p:txBody>
      </p:sp>
    </p:spTree>
    <p:extLst>
      <p:ext uri="{BB962C8B-B14F-4D97-AF65-F5344CB8AC3E}">
        <p14:creationId xmlns:p14="http://schemas.microsoft.com/office/powerpoint/2010/main" val="3319597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D0EBA2-BA52-4A69-8FC9-6BD0772CFCFA}" type="datetimeFigureOut">
              <a:rPr lang="ms-MY" smtClean="0"/>
              <a:t>05/03/2018</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0AB843-F3EA-44C3-BA86-3040E2C94FAE}" type="slidenum">
              <a:rPr lang="ms-MY" smtClean="0"/>
              <a:t>‹#›</a:t>
            </a:fld>
            <a:endParaRPr lang="ms-MY"/>
          </a:p>
        </p:txBody>
      </p:sp>
    </p:spTree>
    <p:extLst>
      <p:ext uri="{BB962C8B-B14F-4D97-AF65-F5344CB8AC3E}">
        <p14:creationId xmlns:p14="http://schemas.microsoft.com/office/powerpoint/2010/main" val="2171521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kids.britannica.com/students/article/plant/276449" TargetMode="External"/><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hyperlink" Target="https://kids.britannica.com/students/article/food-and-nutrition/274373" TargetMode="External"/><Relationship Id="rId4" Type="http://schemas.openxmlformats.org/officeDocument/2006/relationships/hyperlink" Target="https://kids.britannica.com/students/article/seed/276972"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259937657"/>
              </p:ext>
            </p:extLst>
          </p:nvPr>
        </p:nvGraphicFramePr>
        <p:xfrm>
          <a:off x="0" y="80962"/>
          <a:ext cx="9036495" cy="6696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8386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3570491"/>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2380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20" t="10606" r="36932" b="7954"/>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20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89" t="9091" r="36790" b="10037"/>
          <a:stretch/>
        </p:blipFill>
        <p:spPr bwMode="auto">
          <a:xfrm>
            <a:off x="-2735" y="0"/>
            <a:ext cx="9324528"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8435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61" t="50000" r="36933" b="18561"/>
          <a:stretch/>
        </p:blipFill>
        <p:spPr bwMode="auto">
          <a:xfrm>
            <a:off x="-2379" y="836712"/>
            <a:ext cx="9146380" cy="3032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91454" y="4653136"/>
            <a:ext cx="9324529" cy="1754326"/>
          </a:xfrm>
          <a:prstGeom prst="rect">
            <a:avLst/>
          </a:prstGeom>
        </p:spPr>
        <p:txBody>
          <a:bodyPr wrap="square">
            <a:spAutoFit/>
          </a:bodyPr>
          <a:lstStyle/>
          <a:p>
            <a:r>
              <a:rPr lang="en-US" dirty="0">
                <a:latin typeface="Pristina" panose="03060402040406080204" pitchFamily="66" charset="0"/>
              </a:rPr>
              <a:t>Fruits in the botanical sense are the parts of the </a:t>
            </a:r>
            <a:r>
              <a:rPr lang="en-US" dirty="0">
                <a:latin typeface="Pristina" panose="03060402040406080204" pitchFamily="66" charset="0"/>
                <a:hlinkClick r:id="rId3"/>
              </a:rPr>
              <a:t>plant </a:t>
            </a:r>
            <a:r>
              <a:rPr lang="en-US" dirty="0">
                <a:latin typeface="Pristina" panose="03060402040406080204" pitchFamily="66" charset="0"/>
              </a:rPr>
              <a:t>that contain the </a:t>
            </a:r>
            <a:r>
              <a:rPr lang="en-US" dirty="0">
                <a:latin typeface="Pristina" panose="03060402040406080204" pitchFamily="66" charset="0"/>
                <a:hlinkClick r:id="rId4"/>
              </a:rPr>
              <a:t>seeds</a:t>
            </a:r>
            <a:r>
              <a:rPr lang="en-US" dirty="0">
                <a:latin typeface="Pristina" panose="03060402040406080204" pitchFamily="66" charset="0"/>
              </a:rPr>
              <a:t>. There is no exact distinction between a fruit and a vegetable. The tomato, for example, is usually called a vegetable; but, like apples and berries, it is a fleshy fruit with the seeds embedded in the flesh. In general, it may be said that a fruit is the edible part of the plant that contains the seeds</a:t>
            </a:r>
            <a:br>
              <a:rPr lang="en-US" dirty="0">
                <a:latin typeface="Pristina" panose="03060402040406080204" pitchFamily="66" charset="0"/>
              </a:rPr>
            </a:br>
            <a:r>
              <a:rPr lang="en-US" dirty="0">
                <a:latin typeface="Pristina" panose="03060402040406080204" pitchFamily="66" charset="0"/>
              </a:rPr>
              <a:t/>
            </a:r>
            <a:br>
              <a:rPr lang="en-US" dirty="0">
                <a:latin typeface="Pristina" panose="03060402040406080204" pitchFamily="66" charset="0"/>
              </a:rPr>
            </a:br>
            <a:r>
              <a:rPr lang="en-US" dirty="0">
                <a:latin typeface="Pristina" panose="03060402040406080204" pitchFamily="66" charset="0"/>
              </a:rPr>
              <a:t>It is An important part of a </a:t>
            </a:r>
            <a:r>
              <a:rPr lang="en-US" dirty="0">
                <a:latin typeface="Pristina" panose="03060402040406080204" pitchFamily="66" charset="0"/>
                <a:hlinkClick r:id="rId5"/>
              </a:rPr>
              <a:t>well-balanced diet</a:t>
            </a:r>
            <a:r>
              <a:rPr lang="en-US" dirty="0">
                <a:latin typeface="Pristina" panose="03060402040406080204" pitchFamily="66" charset="0"/>
              </a:rPr>
              <a:t>, fresh fruit contains large quantities of water and is not a substantial food. Fruits are important mainly for the vitamins and minerals they contain. Acids they contain also help digestion</a:t>
            </a:r>
            <a:endParaRPr lang="ms-MY" dirty="0">
              <a:latin typeface="Pristina" panose="03060402040406080204" pitchFamily="66" charset="0"/>
            </a:endParaRPr>
          </a:p>
        </p:txBody>
      </p:sp>
    </p:spTree>
    <p:extLst>
      <p:ext uri="{BB962C8B-B14F-4D97-AF65-F5344CB8AC3E}">
        <p14:creationId xmlns:p14="http://schemas.microsoft.com/office/powerpoint/2010/main" val="3591889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420" t="9790" r="37358" b="2897"/>
          <a:stretch/>
        </p:blipFill>
        <p:spPr bwMode="auto">
          <a:xfrm>
            <a:off x="0" y="-25188"/>
            <a:ext cx="9144000" cy="6883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6236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21" t="23776" r="37073" b="8891"/>
          <a:stretch/>
        </p:blipFill>
        <p:spPr bwMode="auto">
          <a:xfrm>
            <a:off x="0" y="8952"/>
            <a:ext cx="9144000" cy="6849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0446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latin typeface="Goudy Stout" panose="0202090407030B020401" pitchFamily="18" charset="0"/>
              </a:rPr>
              <a:t>The benefits of </a:t>
            </a:r>
            <a:r>
              <a:rPr lang="en-US" sz="2800" dirty="0" smtClean="0">
                <a:latin typeface="Goudy Stout" panose="0202090407030B020401" pitchFamily="18" charset="0"/>
              </a:rPr>
              <a:t>Green fruits</a:t>
            </a:r>
            <a:endParaRPr lang="ms-MY" sz="2800" dirty="0">
              <a:latin typeface="Goudy Stout" panose="0202090407030B020401" pitchFamily="18" charset="0"/>
            </a:endParaRPr>
          </a:p>
        </p:txBody>
      </p:sp>
      <p:sp>
        <p:nvSpPr>
          <p:cNvPr id="3" name="Text Placeholder 2"/>
          <p:cNvSpPr>
            <a:spLocks noGrp="1"/>
          </p:cNvSpPr>
          <p:nvPr>
            <p:ph type="body" idx="1"/>
          </p:nvPr>
        </p:nvSpPr>
        <p:spPr/>
        <p:txBody>
          <a:bodyPr/>
          <a:lstStyle/>
          <a:p>
            <a:endParaRPr lang="ms-MY"/>
          </a:p>
        </p:txBody>
      </p:sp>
    </p:spTree>
    <p:extLst>
      <p:ext uri="{BB962C8B-B14F-4D97-AF65-F5344CB8AC3E}">
        <p14:creationId xmlns:p14="http://schemas.microsoft.com/office/powerpoint/2010/main" val="1922985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62306609"/>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5945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05" t="10606" r="37074" b="8712"/>
          <a:stretch/>
        </p:blipFill>
        <p:spPr bwMode="auto">
          <a:xfrm>
            <a:off x="0" y="45730"/>
            <a:ext cx="9144000" cy="6812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3832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585063528"/>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1540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20" t="9849" r="37358" b="8901"/>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9451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62" t="39394" r="37074" b="32386"/>
          <a:stretch/>
        </p:blipFill>
        <p:spPr bwMode="auto">
          <a:xfrm>
            <a:off x="0" y="0"/>
            <a:ext cx="9144000" cy="2252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31" t="12226" r="37074" b="22845"/>
          <a:stretch/>
        </p:blipFill>
        <p:spPr bwMode="auto">
          <a:xfrm>
            <a:off x="0" y="2252968"/>
            <a:ext cx="9144000" cy="4605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3934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442</Words>
  <Application>Microsoft Office PowerPoint</Application>
  <PresentationFormat>On-screen Show (4:3)</PresentationFormat>
  <Paragraphs>33</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The benefits of Green fruits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7</cp:revision>
  <dcterms:created xsi:type="dcterms:W3CDTF">2018-02-26T01:16:36Z</dcterms:created>
  <dcterms:modified xsi:type="dcterms:W3CDTF">2018-03-05T01:09:48Z</dcterms:modified>
</cp:coreProperties>
</file>