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0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126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225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356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87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508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75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433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747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124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150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902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FF53B-6B16-4AC6-8A82-79AA37A757B6}" type="datetimeFigureOut">
              <a:rPr lang="id-ID" smtClean="0"/>
              <a:t>26/08/2014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6436-89E4-4923-A9EE-6AF5BBBA80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435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95399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QUIZ 1</a:t>
            </a:r>
            <a:r>
              <a:rPr lang="id-ID" dirty="0" smtClean="0">
                <a:solidFill>
                  <a:srgbClr val="FFFF00"/>
                </a:solidFill>
              </a:rPr>
              <a:t/>
            </a:r>
            <a:br>
              <a:rPr lang="id-ID" dirty="0" smtClean="0">
                <a:solidFill>
                  <a:srgbClr val="FFFF00"/>
                </a:solidFill>
              </a:rPr>
            </a:br>
            <a:endParaRPr lang="id-ID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57200" y="990600"/>
                <a:ext cx="8229600" cy="48768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 </a:t>
                </a:r>
                <a:endParaRPr lang="id-ID" sz="4000" dirty="0">
                  <a:solidFill>
                    <a:schemeClr val="bg1"/>
                  </a:solidFill>
                  <a:cs typeface="Times New Roman" pitchFamily="18" charset="0"/>
                </a:endParaRPr>
              </a:p>
              <a:p>
                <a:pPr marL="457200" lvl="0" indent="-457200" algn="l">
                  <a:buFont typeface="+mj-lt"/>
                  <a:buAutoNum type="arabicPeriod"/>
                </a:pP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Gambarlah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grafik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dari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sistem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persamaan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linear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berikut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:</a:t>
                </a:r>
                <a:endParaRPr lang="en-US" sz="4000" dirty="0" smtClean="0">
                  <a:solidFill>
                    <a:schemeClr val="bg1"/>
                  </a:solidFill>
                  <a:cs typeface="Times New Roman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     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 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𝑥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+2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𝑦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8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 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;     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𝑥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+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𝑦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</a:rPr>
                        <m:t>6</m:t>
                      </m:r>
                      <m:r>
                        <a:rPr lang="en-US" sz="4000" i="1" smtClean="0">
                          <a:solidFill>
                            <a:srgbClr val="FFFF00"/>
                          </a:solidFill>
                        </a:rPr>
                        <m:t> </m:t>
                      </m:r>
                    </m:oMath>
                  </m:oMathPara>
                </a14:m>
                <a:endParaRPr lang="id-ID" sz="4000" dirty="0">
                  <a:solidFill>
                    <a:srgbClr val="FFFF00"/>
                  </a:solidFill>
                </a:endParaRPr>
              </a:p>
              <a:p>
                <a:pPr marL="514350" indent="-514350" algn="l">
                  <a:buFont typeface="+mj-lt"/>
                  <a:buAutoNum type="arabicPeriod" startAt="2"/>
                </a:pP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Berikan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2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contoh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pertidaksamaan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linear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dua</a:t>
                </a:r>
                <a:r>
                  <a:rPr lang="en-US" sz="4000" dirty="0" smtClean="0">
                    <a:solidFill>
                      <a:schemeClr val="bg1"/>
                    </a:solidFill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bg1"/>
                    </a:solidFill>
                    <a:cs typeface="Times New Roman" pitchFamily="18" charset="0"/>
                  </a:rPr>
                  <a:t>variabel</a:t>
                </a:r>
                <a:endParaRPr lang="en-US" sz="4000" dirty="0">
                  <a:solidFill>
                    <a:schemeClr val="bg1"/>
                  </a:solidFill>
                  <a:cs typeface="Times New Roman" pitchFamily="18" charset="0"/>
                </a:endParaRPr>
              </a:p>
              <a:p>
                <a:pPr marL="457200" lvl="0" indent="-457200" algn="l">
                  <a:buFont typeface="+mj-lt"/>
                  <a:buAutoNum type="arabicPeriod" startAt="2"/>
                </a:pPr>
                <a:endParaRPr lang="id-ID" sz="4000" dirty="0">
                  <a:solidFill>
                    <a:schemeClr val="bg1"/>
                  </a:solidFill>
                  <a:cs typeface="Times New Roman" pitchFamily="18" charset="0"/>
                </a:endParaRPr>
              </a:p>
              <a:p>
                <a:pPr algn="l"/>
                <a:endParaRPr lang="id-ID" sz="4000" dirty="0">
                  <a:solidFill>
                    <a:schemeClr val="bg1"/>
                  </a:solidFill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57200" y="990600"/>
                <a:ext cx="8229600" cy="4876800"/>
              </a:xfrm>
              <a:blipFill rotWithShape="1">
                <a:blip r:embed="rId2"/>
                <a:stretch>
                  <a:fillRect l="-259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90"/>
          <p:cNvSpPr txBox="1">
            <a:spLocks noChangeArrowheads="1"/>
          </p:cNvSpPr>
          <p:nvPr/>
        </p:nvSpPr>
        <p:spPr bwMode="auto">
          <a:xfrm>
            <a:off x="3200400" y="4594907"/>
            <a:ext cx="937032" cy="459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496570" indent="-226695">
              <a:lnSpc>
                <a:spcPct val="150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Calibri"/>
                <a:ea typeface="Calibri"/>
                <a:cs typeface="Arial"/>
              </a:rPr>
              <a:t>10</a:t>
            </a:r>
            <a:endParaRPr lang="id-ID" sz="36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389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QUIZ 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 TRIGONOMETRI (30 menit) </dc:title>
  <dc:creator>Humed</dc:creator>
  <cp:lastModifiedBy>Humed</cp:lastModifiedBy>
  <cp:revision>17</cp:revision>
  <dcterms:created xsi:type="dcterms:W3CDTF">2014-03-21T13:22:22Z</dcterms:created>
  <dcterms:modified xsi:type="dcterms:W3CDTF">2014-08-25T21:37:05Z</dcterms:modified>
</cp:coreProperties>
</file>