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97" r:id="rId2"/>
    <p:sldId id="617" r:id="rId3"/>
    <p:sldId id="421" r:id="rId4"/>
    <p:sldId id="603" r:id="rId5"/>
    <p:sldId id="423" r:id="rId6"/>
    <p:sldId id="618" r:id="rId7"/>
    <p:sldId id="619" r:id="rId8"/>
    <p:sldId id="620" r:id="rId9"/>
    <p:sldId id="428" r:id="rId10"/>
    <p:sldId id="62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613FF"/>
    <a:srgbClr val="402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9" autoAdjust="0"/>
    <p:restoredTop sz="96610" autoAdjust="0"/>
  </p:normalViewPr>
  <p:slideViewPr>
    <p:cSldViewPr>
      <p:cViewPr>
        <p:scale>
          <a:sx n="70" d="100"/>
          <a:sy n="70" d="100"/>
        </p:scale>
        <p:origin x="-9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FE4A-2CC1-4243-9BC4-55219EA42283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1C153-24F7-49F4-9B14-34490FD46A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3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11F02-9E05-4D31-A05A-0474A9684A5F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16F0-B18C-4F9D-97D8-AFA0828174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1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716F0-B18C-4F9D-97D8-AFA0828174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6C69-8ACE-4E69-82AB-C73D7CA28EC4}" type="datetimeFigureOut">
              <a:rPr lang="en-US" smtClean="0"/>
              <a:pPr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A66A-1A17-4F7F-A792-DB781F3AD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209800" y="15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/>
        </p:nvSpPr>
        <p:spPr>
          <a:xfrm>
            <a:off x="8382000" y="-7620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Up Arrow 21">
            <a:hlinkClick r:id="rId14" action="ppaction://hlinksldjump"/>
          </p:cNvPr>
          <p:cNvSpPr/>
          <p:nvPr userDrawn="1"/>
        </p:nvSpPr>
        <p:spPr>
          <a:xfrm>
            <a:off x="8153400" y="2977"/>
            <a:ext cx="152400" cy="15240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/>
        </p:nvSpPr>
        <p:spPr>
          <a:xfrm>
            <a:off x="8534400" y="-73223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/>
        </p:nvSpPr>
        <p:spPr>
          <a:xfrm>
            <a:off x="8686800" y="-63788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I</a:t>
            </a:r>
            <a:endParaRPr lang="en-US" sz="1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/>
        </p:nvSpPr>
        <p:spPr>
          <a:xfrm>
            <a:off x="8991600" y="-73223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$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/>
        </p:nvSpPr>
        <p:spPr>
          <a:xfrm>
            <a:off x="8839200" y="-73223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images.google.com/imgres?imgurl=http://base-images.cygnuspub.com/images/Products/LET/2009/Jun/300x300/TACTICALTAIL_LawEnforcementTac_LET_0.png&amp;imgrefurl=http://directory.officer.com/product/71752/TACTICAL_TAILOR_Law_Enforcement_Tactical_Gear_Line&amp;usg=__mKQlOz0QtDlWEnwKxasBBT-nGdo=&amp;h=300&amp;w=300&amp;sz=22&amp;hl=en&amp;start=56&amp;um=1&amp;tbnid=YJukukSLngcfrM:&amp;tbnh=116&amp;tbnw=116&amp;prev=/images?q=law+enforcement&amp;ndsp=21&amp;hl=en&amp;rls=com.microsoft:en-us:IE-SearchBox&amp;sa=N&amp;start=42&amp;um=1" TargetMode="Externa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200" y="3048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sales at </a:t>
            </a:r>
            <a:r>
              <a:rPr lang="en-US" dirty="0" smtClean="0"/>
              <a:t>1300 50 13 37or </a:t>
            </a:r>
            <a:r>
              <a:rPr lang="en-US" dirty="0" smtClean="0"/>
              <a:t>email </a:t>
            </a:r>
            <a:r>
              <a:rPr lang="en-US" dirty="0" smtClean="0"/>
              <a:t>videofied@thompsonbros.com.au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Phone Support</a:t>
            </a:r>
          </a:p>
          <a:p>
            <a:pPr lvl="1"/>
            <a:r>
              <a:rPr lang="en-US" dirty="0" smtClean="0"/>
              <a:t>Part Numbers</a:t>
            </a:r>
          </a:p>
          <a:p>
            <a:pPr lvl="1"/>
            <a:r>
              <a:rPr lang="en-US" dirty="0" smtClean="0"/>
              <a:t>Site Design</a:t>
            </a:r>
          </a:p>
          <a:p>
            <a:pPr lvl="1"/>
            <a:r>
              <a:rPr lang="en-US" dirty="0" smtClean="0"/>
              <a:t>Online Webinars</a:t>
            </a:r>
          </a:p>
          <a:p>
            <a:pPr lvl="1"/>
            <a:r>
              <a:rPr lang="en-US" dirty="0" smtClean="0"/>
              <a:t>Coordinate outside rep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44" y="2667000"/>
            <a:ext cx="8229600" cy="3627474"/>
          </a:xfrm>
        </p:spPr>
        <p:txBody>
          <a:bodyPr>
            <a:noAutofit/>
          </a:bodyPr>
          <a:lstStyle/>
          <a:p>
            <a:r>
              <a:rPr lang="en-US" smtClean="0"/>
              <a:t>Immediate </a:t>
            </a:r>
            <a:r>
              <a:rPr lang="en-US" smtClean="0"/>
              <a:t>Police </a:t>
            </a:r>
            <a:r>
              <a:rPr lang="en-US" dirty="0" smtClean="0"/>
              <a:t>alarm response while </a:t>
            </a:r>
            <a:r>
              <a:rPr lang="en-US" dirty="0"/>
              <a:t>the incident is still in progress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smtClean="0"/>
              <a:t>TO CATCH THE BAD GUYS!</a:t>
            </a:r>
            <a:endParaRPr lang="en-US" dirty="0"/>
          </a:p>
          <a:p>
            <a:r>
              <a:rPr lang="en-US" dirty="0" smtClean="0"/>
              <a:t>The BEST deterrence is arrests!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In the event of a crime, Consumers want:</a:t>
            </a:r>
            <a:endParaRPr lang="en-US" sz="3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3048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6200" y="304800"/>
            <a:ext cx="53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6200" y="3048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= Response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334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 we create Value?</a:t>
            </a:r>
          </a:p>
        </p:txBody>
      </p:sp>
    </p:spTree>
    <p:extLst>
      <p:ext uri="{BB962C8B-B14F-4D97-AF65-F5344CB8AC3E}">
        <p14:creationId xmlns:p14="http://schemas.microsoft.com/office/powerpoint/2010/main" val="3183090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1828800"/>
            <a:ext cx="8001000" cy="403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276600" y="2038112"/>
            <a:ext cx="900956" cy="978261"/>
            <a:chOff x="3429000" y="2038112"/>
            <a:chExt cx="900956" cy="978261"/>
          </a:xfrm>
        </p:grpSpPr>
        <p:pic>
          <p:nvPicPr>
            <p:cNvPr id="30" name="Picture 2" descr="C:\Users\kjentoft\Desktop\smoke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29000" y="2038112"/>
              <a:ext cx="900956" cy="8995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429000" y="2923481"/>
              <a:ext cx="900956" cy="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7734" y="247475"/>
            <a:ext cx="63246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 with Videofied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81000" y="5668963"/>
            <a:ext cx="83820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 Intrusion Alarm System</a:t>
            </a:r>
          </a:p>
        </p:txBody>
      </p:sp>
      <p:pic>
        <p:nvPicPr>
          <p:cNvPr id="21" name="Picture 20" descr="XL Pane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168" y="1998741"/>
            <a:ext cx="2219232" cy="1849359"/>
          </a:xfrm>
          <a:prstGeom prst="rect">
            <a:avLst/>
          </a:prstGeom>
        </p:spPr>
      </p:pic>
      <p:pic>
        <p:nvPicPr>
          <p:cNvPr id="26" name="Picture 3" descr="C:\Users\kjentoft\Pictures\RSI\Product Shots\Card Reader\Card Reader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1500436" cy="1327309"/>
          </a:xfrm>
          <a:prstGeom prst="rect">
            <a:avLst/>
          </a:prstGeom>
          <a:noFill/>
        </p:spPr>
      </p:pic>
      <p:pic>
        <p:nvPicPr>
          <p:cNvPr id="27" name="Picture 4" descr="C:\Users\kjentoft\Pictures\RSI\Product Shots\General Product\C97T1151_keypa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856191" cy="1428390"/>
          </a:xfrm>
          <a:prstGeom prst="rect">
            <a:avLst/>
          </a:prstGeom>
          <a:noFill/>
        </p:spPr>
      </p:pic>
      <p:pic>
        <p:nvPicPr>
          <p:cNvPr id="28" name="Picture 5" descr="C:\Users\kjentoft\Pictures\RSI\Product Shots\General Product\C97T1188_RSI_keyfob_R 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583721" cy="901930"/>
          </a:xfrm>
          <a:prstGeom prst="rect">
            <a:avLst/>
          </a:prstGeom>
          <a:noFill/>
        </p:spPr>
      </p:pic>
      <p:pic>
        <p:nvPicPr>
          <p:cNvPr id="29" name="Picture 28" descr="Contac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125" y="2133600"/>
            <a:ext cx="512075" cy="769188"/>
          </a:xfrm>
          <a:prstGeom prst="rect">
            <a:avLst/>
          </a:prstGeom>
        </p:spPr>
      </p:pic>
      <p:pic>
        <p:nvPicPr>
          <p:cNvPr id="31" name="Picture 30" descr="Contac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125" y="2126412"/>
            <a:ext cx="512075" cy="769188"/>
          </a:xfrm>
          <a:prstGeom prst="rect">
            <a:avLst/>
          </a:prstGeom>
        </p:spPr>
      </p:pic>
      <p:pic>
        <p:nvPicPr>
          <p:cNvPr id="4" name="Picture 2" descr="C:\Users\kjentoft\Pictures\RSI\Product Shots\Outdoor Cam\vdfd MotionViewers 3x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04" y="1998741"/>
            <a:ext cx="2167950" cy="224949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822604" y="2468491"/>
            <a:ext cx="939858" cy="3614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37045" y="3475099"/>
            <a:ext cx="1100454" cy="60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998577">
            <a:off x="672991" y="3442107"/>
            <a:ext cx="348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MotionViewer</a:t>
            </a:r>
            <a:endParaRPr lang="en-US" sz="4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252309" y="4114800"/>
            <a:ext cx="1901092" cy="136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33" y="4019199"/>
            <a:ext cx="2040767" cy="15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33400" y="1981200"/>
            <a:ext cx="8001000" cy="4038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kjentoft\Pictures\RSI\Product Shots\Outdoor Cam\vdfd MotionViewers 3x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222888" cy="3344118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7734" y="247475"/>
            <a:ext cx="63246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 Motionviewer?</a:t>
            </a:r>
          </a:p>
        </p:txBody>
      </p:sp>
      <p:pic>
        <p:nvPicPr>
          <p:cNvPr id="8" name="Picture 17" descr="C:\Users\Sales - 4\Pictures\RSI\Product Shots\Outdoor Cam\Outdoor Camera Bac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503228" cy="177204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101599" cy="14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4419600" y="2209800"/>
            <a:ext cx="1676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3200400" y="2743200"/>
            <a:ext cx="1219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95800" y="2286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PIR Motion Sensor</a:t>
            </a:r>
          </a:p>
        </p:txBody>
      </p:sp>
      <p:sp>
        <p:nvSpPr>
          <p:cNvPr id="45" name="Oval 44"/>
          <p:cNvSpPr/>
          <p:nvPr/>
        </p:nvSpPr>
        <p:spPr>
          <a:xfrm>
            <a:off x="4419600" y="3429000"/>
            <a:ext cx="1676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H="1" flipV="1">
            <a:off x="3352800" y="3859143"/>
            <a:ext cx="1066800" cy="2705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95800" y="3505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Digital Camera</a:t>
            </a:r>
          </a:p>
        </p:txBody>
      </p:sp>
      <p:sp>
        <p:nvSpPr>
          <p:cNvPr id="50" name="Oval 49"/>
          <p:cNvSpPr/>
          <p:nvPr/>
        </p:nvSpPr>
        <p:spPr>
          <a:xfrm>
            <a:off x="4495800" y="4572000"/>
            <a:ext cx="1676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 flipV="1">
            <a:off x="3048000" y="4000500"/>
            <a:ext cx="1447800" cy="1104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0" y="4648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Infrared</a:t>
            </a:r>
          </a:p>
          <a:p>
            <a:pPr algn="ctr"/>
            <a:r>
              <a:rPr lang="en-US" sz="2000" dirty="0" smtClean="0"/>
              <a:t>Illuminators</a:t>
            </a:r>
          </a:p>
        </p:txBody>
      </p:sp>
      <p:sp>
        <p:nvSpPr>
          <p:cNvPr id="18" name="Oval 17"/>
          <p:cNvSpPr/>
          <p:nvPr/>
        </p:nvSpPr>
        <p:spPr>
          <a:xfrm>
            <a:off x="6472062" y="3276600"/>
            <a:ext cx="1676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48262" y="3352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Entirely</a:t>
            </a:r>
          </a:p>
          <a:p>
            <a:pPr algn="ctr"/>
            <a:r>
              <a:rPr lang="en-US" sz="2000" dirty="0" smtClean="0"/>
              <a:t>Cordless</a:t>
            </a:r>
          </a:p>
        </p:txBody>
      </p:sp>
    </p:spTree>
    <p:extLst>
      <p:ext uri="{BB962C8B-B14F-4D97-AF65-F5344CB8AC3E}">
        <p14:creationId xmlns:p14="http://schemas.microsoft.com/office/powerpoint/2010/main" val="41736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42" grpId="0"/>
      <p:bldP spid="45" grpId="0" animBg="1"/>
      <p:bldP spid="46" grpId="0" animBg="1"/>
      <p:bldP spid="47" grpId="0"/>
      <p:bldP spid="50" grpId="0" animBg="1"/>
      <p:bldP spid="51" grpId="0" animBg="1"/>
      <p:bldP spid="52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1524000"/>
            <a:ext cx="8686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47475"/>
            <a:ext cx="91440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Videofied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600512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4400" kern="0" dirty="0">
              <a:ea typeface="+mj-ea"/>
              <a:cs typeface="+mj-cs"/>
            </a:endParaRPr>
          </a:p>
        </p:txBody>
      </p:sp>
      <p:pic>
        <p:nvPicPr>
          <p:cNvPr id="20" name="Picture 2" descr="C:\Users\Sales - 4\Desktop\opera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3810000"/>
            <a:ext cx="2451360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6" descr="C:\Users\Sales 3\Pictures\RSI\Product Shots\Outdoor Cam\Outdoor Camera 2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4572000"/>
            <a:ext cx="169475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144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MotionViewer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3434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Monitoring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389155" y="3790725"/>
            <a:ext cx="1425502" cy="984607"/>
            <a:chOff x="389155" y="3790725"/>
            <a:chExt cx="1425502" cy="984607"/>
          </a:xfrm>
        </p:grpSpPr>
        <p:sp>
          <p:nvSpPr>
            <p:cNvPr id="36" name="Lightning Bolt 35"/>
            <p:cNvSpPr/>
            <p:nvPr/>
          </p:nvSpPr>
          <p:spPr>
            <a:xfrm rot="893838">
              <a:off x="389155" y="3790725"/>
              <a:ext cx="1425502" cy="984607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" y="426720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900 MHz</a:t>
              </a:r>
              <a:endParaRPr lang="en-US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2932716"/>
            <a:ext cx="1219200" cy="877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96298" y="3200400"/>
            <a:ext cx="6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1524000"/>
            <a:ext cx="8686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47475"/>
            <a:ext cx="91440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Videofied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600512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4400" kern="0" dirty="0">
              <a:ea typeface="+mj-ea"/>
              <a:cs typeface="+mj-cs"/>
            </a:endParaRPr>
          </a:p>
        </p:txBody>
      </p:sp>
      <p:pic>
        <p:nvPicPr>
          <p:cNvPr id="21" name="Picture 16" descr="C:\Users\Sales 3\Pictures\RSI\Product Shots\Outdoor Cam\Outdoor Camera 2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4572000"/>
            <a:ext cx="169475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144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MotionViewer</a:t>
            </a:r>
            <a:endParaRPr lang="en-US" sz="2400" dirty="0"/>
          </a:p>
        </p:txBody>
      </p:sp>
      <p:grpSp>
        <p:nvGrpSpPr>
          <p:cNvPr id="3" name="Group 25"/>
          <p:cNvGrpSpPr/>
          <p:nvPr/>
        </p:nvGrpSpPr>
        <p:grpSpPr>
          <a:xfrm>
            <a:off x="2057400" y="2356528"/>
            <a:ext cx="2464850" cy="1371600"/>
            <a:chOff x="2057400" y="1524000"/>
            <a:chExt cx="2464850" cy="1371600"/>
          </a:xfrm>
        </p:grpSpPr>
        <p:pic>
          <p:nvPicPr>
            <p:cNvPr id="29" name="Picture 4" descr="http://humboldtherald.files.wordpress.com/2008/10/cell-tower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0"/>
              <a:ext cx="1012197" cy="137160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048000" y="1676400"/>
              <a:ext cx="1474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Cell Tower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34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Monitoring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389155" y="3790725"/>
            <a:ext cx="1425502" cy="984607"/>
            <a:chOff x="389155" y="3790725"/>
            <a:chExt cx="1425502" cy="984607"/>
          </a:xfrm>
        </p:grpSpPr>
        <p:sp>
          <p:nvSpPr>
            <p:cNvPr id="36" name="Lightning Bolt 35"/>
            <p:cNvSpPr/>
            <p:nvPr/>
          </p:nvSpPr>
          <p:spPr>
            <a:xfrm rot="893838">
              <a:off x="389155" y="3790725"/>
              <a:ext cx="1425502" cy="984607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" y="426720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900 MHz</a:t>
              </a:r>
              <a:endParaRPr lang="en-US" dirty="0"/>
            </a:p>
          </p:txBody>
        </p:sp>
      </p:grpSp>
      <p:sp>
        <p:nvSpPr>
          <p:cNvPr id="40" name="Lightning Bolt 39"/>
          <p:cNvSpPr/>
          <p:nvPr/>
        </p:nvSpPr>
        <p:spPr>
          <a:xfrm rot="8532666">
            <a:off x="1042965" y="2539993"/>
            <a:ext cx="1369230" cy="357380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0" y="2932716"/>
            <a:ext cx="1219200" cy="877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96298" y="3200400"/>
            <a:ext cx="6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812978">
            <a:off x="6221203" y="2535783"/>
            <a:ext cx="163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Video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Sales - 4\Desktop\operato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3810000"/>
            <a:ext cx="2451360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8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1524000"/>
            <a:ext cx="8686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47475"/>
            <a:ext cx="91440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Videofied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600512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4400" kern="0" dirty="0">
              <a:ea typeface="+mj-ea"/>
              <a:cs typeface="+mj-cs"/>
            </a:endParaRPr>
          </a:p>
        </p:txBody>
      </p:sp>
      <p:pic>
        <p:nvPicPr>
          <p:cNvPr id="20" name="Picture 2" descr="C:\Users\Sales - 4\Desktop\opera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3810000"/>
            <a:ext cx="2451360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6" descr="C:\Users\Sales 3\Pictures\RSI\Product Shots\Outdoor Cam\Outdoor Camera 2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4572000"/>
            <a:ext cx="169475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144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MotionViewer</a:t>
            </a:r>
            <a:endParaRPr lang="en-US" sz="2400" dirty="0"/>
          </a:p>
        </p:txBody>
      </p:sp>
      <p:grpSp>
        <p:nvGrpSpPr>
          <p:cNvPr id="3" name="Group 25"/>
          <p:cNvGrpSpPr/>
          <p:nvPr/>
        </p:nvGrpSpPr>
        <p:grpSpPr>
          <a:xfrm>
            <a:off x="2057400" y="2356528"/>
            <a:ext cx="2464850" cy="1371600"/>
            <a:chOff x="2057400" y="1524000"/>
            <a:chExt cx="2464850" cy="1371600"/>
          </a:xfrm>
        </p:grpSpPr>
        <p:pic>
          <p:nvPicPr>
            <p:cNvPr id="29" name="Picture 4" descr="http://humboldtherald.files.wordpress.com/2008/10/cell-tower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0"/>
              <a:ext cx="1012197" cy="137160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048000" y="1676400"/>
              <a:ext cx="1474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Cell Tower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34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Monitoring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389155" y="3790725"/>
            <a:ext cx="1425502" cy="984607"/>
            <a:chOff x="389155" y="3790725"/>
            <a:chExt cx="1425502" cy="984607"/>
          </a:xfrm>
        </p:grpSpPr>
        <p:sp>
          <p:nvSpPr>
            <p:cNvPr id="36" name="Lightning Bolt 35"/>
            <p:cNvSpPr/>
            <p:nvPr/>
          </p:nvSpPr>
          <p:spPr>
            <a:xfrm rot="893838">
              <a:off x="389155" y="3790725"/>
              <a:ext cx="1425502" cy="984607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" y="426720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900 MHz</a:t>
              </a:r>
              <a:endParaRPr lang="en-US" dirty="0"/>
            </a:p>
          </p:txBody>
        </p:sp>
      </p:grpSp>
      <p:sp>
        <p:nvSpPr>
          <p:cNvPr id="39" name="Right Arrow 38"/>
          <p:cNvSpPr/>
          <p:nvPr/>
        </p:nvSpPr>
        <p:spPr>
          <a:xfrm rot="2393006">
            <a:off x="2936281" y="3251235"/>
            <a:ext cx="903296" cy="41012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ightning Bolt 39"/>
          <p:cNvSpPr/>
          <p:nvPr/>
        </p:nvSpPr>
        <p:spPr>
          <a:xfrm rot="8532666">
            <a:off x="1042965" y="2539993"/>
            <a:ext cx="1369230" cy="357380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13 - Ram Garage Doo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410200" y="1828800"/>
            <a:ext cx="3170704" cy="237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1000" y="2932716"/>
            <a:ext cx="1219200" cy="877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96298" y="3200400"/>
            <a:ext cx="6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812978">
            <a:off x="6221203" y="2535783"/>
            <a:ext cx="163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Video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24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2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" y="1524000"/>
            <a:ext cx="8686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47475"/>
            <a:ext cx="9144000" cy="1265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Videofied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0" y="600512"/>
            <a:ext cx="678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4400" kern="0" dirty="0">
              <a:ea typeface="+mj-ea"/>
              <a:cs typeface="+mj-cs"/>
            </a:endParaRPr>
          </a:p>
        </p:txBody>
      </p:sp>
      <p:pic>
        <p:nvPicPr>
          <p:cNvPr id="20" name="Picture 2" descr="C:\Users\Sales - 4\Desktop\opera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1" y="3810000"/>
            <a:ext cx="2451360" cy="24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6" descr="C:\Users\Sales 3\Pictures\RSI\Product Shots\Outdoor Cam\Outdoor Camera 2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4572000"/>
            <a:ext cx="169475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14400" y="6096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MotionViewer</a:t>
            </a:r>
            <a:endParaRPr lang="en-US" sz="2400" dirty="0"/>
          </a:p>
        </p:txBody>
      </p:sp>
      <p:grpSp>
        <p:nvGrpSpPr>
          <p:cNvPr id="3" name="Group 25"/>
          <p:cNvGrpSpPr/>
          <p:nvPr/>
        </p:nvGrpSpPr>
        <p:grpSpPr>
          <a:xfrm>
            <a:off x="2057400" y="2356528"/>
            <a:ext cx="2464850" cy="1371600"/>
            <a:chOff x="2057400" y="1524000"/>
            <a:chExt cx="2464850" cy="1371600"/>
          </a:xfrm>
        </p:grpSpPr>
        <p:pic>
          <p:nvPicPr>
            <p:cNvPr id="29" name="Picture 4" descr="http://humboldtherald.files.wordpress.com/2008/10/cell-tower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0"/>
              <a:ext cx="1012197" cy="137160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048000" y="1676400"/>
              <a:ext cx="1474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Cell Tower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343400" y="5181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Monitoring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389155" y="3790725"/>
            <a:ext cx="1425502" cy="984607"/>
            <a:chOff x="389155" y="3790725"/>
            <a:chExt cx="1425502" cy="984607"/>
          </a:xfrm>
        </p:grpSpPr>
        <p:sp>
          <p:nvSpPr>
            <p:cNvPr id="36" name="Lightning Bolt 35"/>
            <p:cNvSpPr/>
            <p:nvPr/>
          </p:nvSpPr>
          <p:spPr>
            <a:xfrm rot="893838">
              <a:off x="389155" y="3790725"/>
              <a:ext cx="1425502" cy="984607"/>
            </a:xfrm>
            <a:prstGeom prst="lightningBol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" y="4267200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900 MHz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29400" y="4534842"/>
            <a:ext cx="1757608" cy="1833265"/>
            <a:chOff x="7010400" y="4572000"/>
            <a:chExt cx="1757608" cy="1833265"/>
          </a:xfrm>
        </p:grpSpPr>
        <p:grpSp>
          <p:nvGrpSpPr>
            <p:cNvPr id="4" name="Group 26"/>
            <p:cNvGrpSpPr/>
            <p:nvPr/>
          </p:nvGrpSpPr>
          <p:grpSpPr>
            <a:xfrm>
              <a:off x="7239000" y="4572000"/>
              <a:ext cx="1529008" cy="1833265"/>
              <a:chOff x="7239000" y="4800600"/>
              <a:chExt cx="1529008" cy="1833265"/>
            </a:xfrm>
          </p:grpSpPr>
          <p:pic>
            <p:nvPicPr>
              <p:cNvPr id="33" name="Picture 6" descr="http://t0.gstatic.com/images?q=tbn:YJukukSLngcfrM:http://base-images.cygnuspub.com/images/Products/LET/2009/Jun/300x300/TACTICALTAIL_LawEnforcementTac_LET_0.pn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391400" y="4800600"/>
                <a:ext cx="1143000" cy="1447800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239000" y="6172200"/>
                <a:ext cx="1529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Responder</a:t>
                </a:r>
                <a:endParaRPr lang="en-US" sz="2400" dirty="0"/>
              </a:p>
            </p:txBody>
          </p:sp>
        </p:grpSp>
        <p:sp>
          <p:nvSpPr>
            <p:cNvPr id="38" name="Right Arrow 37"/>
            <p:cNvSpPr/>
            <p:nvPr/>
          </p:nvSpPr>
          <p:spPr>
            <a:xfrm rot="2393006">
              <a:off x="7010400" y="4724400"/>
              <a:ext cx="685800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Right Arrow 38"/>
          <p:cNvSpPr/>
          <p:nvPr/>
        </p:nvSpPr>
        <p:spPr>
          <a:xfrm rot="2393006">
            <a:off x="2936281" y="3251235"/>
            <a:ext cx="903296" cy="41012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ightning Bolt 39"/>
          <p:cNvSpPr/>
          <p:nvPr/>
        </p:nvSpPr>
        <p:spPr>
          <a:xfrm rot="8532666">
            <a:off x="1042965" y="2539993"/>
            <a:ext cx="1369230" cy="357380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13 - Ram Garage Doo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410200" y="1828800"/>
            <a:ext cx="3170704" cy="237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81000" y="2932716"/>
            <a:ext cx="1219200" cy="8772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96298" y="3200400"/>
            <a:ext cx="6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812978">
            <a:off x="6221203" y="2535783"/>
            <a:ext cx="1630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Video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6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2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8600" y="5029200"/>
            <a:ext cx="8534400" cy="15240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Videofied 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devices are cordless / wireless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RF Range: </a:t>
            </a:r>
            <a:r>
              <a:rPr lang="en-US" dirty="0" smtClean="0"/>
              <a:t>30 - 300</a:t>
            </a:r>
            <a:r>
              <a:rPr lang="en-US" dirty="0" smtClean="0"/>
              <a:t>+ </a:t>
            </a:r>
            <a:r>
              <a:rPr lang="en-US" dirty="0" err="1" smtClean="0"/>
              <a:t>metres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GSM </a:t>
            </a:r>
            <a:r>
              <a:rPr lang="en-US" dirty="0" smtClean="0"/>
              <a:t>mobile phone </a:t>
            </a:r>
            <a:r>
              <a:rPr lang="en-US" dirty="0" smtClean="0"/>
              <a:t>network to Station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Battery Life: 1-4 Years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221927"/>
            <a:ext cx="1423316" cy="10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168515"/>
            <a:ext cx="624347" cy="10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90" y="5167023"/>
            <a:ext cx="606410" cy="114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6517"/>
              </p:ext>
            </p:extLst>
          </p:nvPr>
        </p:nvGraphicFramePr>
        <p:xfrm>
          <a:off x="4343400" y="5410200"/>
          <a:ext cx="545266" cy="71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Acrobat Document" r:id="rId7" imgW="6687360" imgH="8814960" progId="AcroExch.Document.7">
                  <p:embed/>
                </p:oleObj>
              </mc:Choice>
              <mc:Fallback>
                <p:oleObj name="Acrobat Document" r:id="rId7" imgW="6687360" imgH="8814960" progId="AcroExch.Document.7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545266" cy="717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New Picture (3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5196965"/>
            <a:ext cx="1600200" cy="120102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73" name="Picture 14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53" y="5091603"/>
            <a:ext cx="1583447" cy="12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16397</TotalTime>
  <Words>161</Words>
  <Application>Microsoft Office PowerPoint</Application>
  <PresentationFormat>On-screen Show (4:3)</PresentationFormat>
  <Paragraphs>70</Paragraphs>
  <Slides>10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Acrobat Document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Videofied System Overview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Luke Goetting</dc:creator>
  <cp:lastModifiedBy> </cp:lastModifiedBy>
  <cp:revision>477</cp:revision>
  <dcterms:created xsi:type="dcterms:W3CDTF">2010-09-20T18:20:49Z</dcterms:created>
  <dcterms:modified xsi:type="dcterms:W3CDTF">2013-04-05T11:16:35Z</dcterms:modified>
</cp:coreProperties>
</file>