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144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515"/>
    <a:srgbClr val="D20000"/>
    <a:srgbClr val="E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80" y="-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EC857-384B-48D1-8F8A-4D639068A8F7}" type="datetimeFigureOut">
              <a:rPr lang="en-US" smtClean="0"/>
              <a:t>9/29/2010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08358-91BD-4F59-A708-EA04935ADCD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72C7-DB6A-4115-81E4-1A0555ED6262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32DEE-9825-4B00-A217-BE235740E7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52CC1-F17C-42CA-B07A-397CEBBB291A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46C45-D5B2-4973-B62D-93AC9C754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0A43C-FBE7-44F5-A112-7159EC4BC1EE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99DC2-BBA1-48D0-85C5-DB1D14270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9EA80-EC40-4741-978C-47DFFF224319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F7669-1913-40DC-9418-956505986D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19A95-AAC4-4820-BAB6-81FC3F151528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00EA4-949B-47D6-A12A-37876F55A0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150EC-4667-47D6-A9F4-3D30BC849225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8784F-642F-47B3-BB86-369A44608B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C73E8-B327-4827-A393-BDAA7121DBDC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34CA3-FE6A-4204-BD9C-67FB1BAF1E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AE5F2-36C7-44E5-A9F7-83BC4336B186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A3D40-B8F4-495D-B5C7-FF6F230879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99640-D939-491F-B93F-8C2C587C55C6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E4C9E-E57D-434F-8776-39B30896E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47E46-1548-4C6D-9FD6-53D0DB84DBA7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D54EA-73D1-4D6B-9B4B-2E935BD506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2B2BC-DCA6-4A81-8240-7D86EBF7D05F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D5070-DB07-43EC-BDB4-6BDA41F002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A14717-05E4-4009-AD92-8D5DFEBC33E4}" type="datetimeFigureOut">
              <a:rPr lang="en-US"/>
              <a:pPr>
                <a:defRPr/>
              </a:pPr>
              <a:t>9/29/2010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709E12-D51B-4298-97F4-1199EB4755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315" name="TextBox 8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Home</a:t>
            </a:r>
          </a:p>
        </p:txBody>
      </p:sp>
      <p:sp>
        <p:nvSpPr>
          <p:cNvPr id="13316" name="TextBox 9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Muscle</a:t>
            </a:r>
          </a:p>
        </p:txBody>
      </p:sp>
      <p:sp>
        <p:nvSpPr>
          <p:cNvPr id="13317" name="TextBox 10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13318" name="TextBox 11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33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Straight Connector 29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6" name="TextBox 39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3050" y="2285984"/>
            <a:ext cx="364333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This is my homepage where I will explain what my website is about and the newest additions to my website will be shown here. For example, exercises and exercise equipment will be displayed here.  </a:t>
            </a:r>
            <a:endParaRPr lang="en-GB" dirty="0"/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3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19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b="1" dirty="0" smtClean="0">
                <a:latin typeface="Calibri" pitchFamily="34" charset="0"/>
              </a:rPr>
              <a:t>About us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43050" y="2285984"/>
            <a:ext cx="371477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give details and information about my website.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Muscle</a:t>
            </a: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0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4351" name="TextBox 33"/>
          <p:cNvSpPr txBox="1">
            <a:spLocks noChangeArrowheads="1"/>
          </p:cNvSpPr>
          <p:nvPr/>
        </p:nvSpPr>
        <p:spPr bwMode="auto">
          <a:xfrm>
            <a:off x="21431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Calibri" pitchFamily="34" charset="0"/>
              </a:rPr>
              <a:t>Arms</a:t>
            </a:r>
          </a:p>
        </p:txBody>
      </p:sp>
      <p:sp>
        <p:nvSpPr>
          <p:cNvPr id="14352" name="TextBox 34"/>
          <p:cNvSpPr txBox="1">
            <a:spLocks noChangeArrowheads="1"/>
          </p:cNvSpPr>
          <p:nvPr/>
        </p:nvSpPr>
        <p:spPr bwMode="auto">
          <a:xfrm>
            <a:off x="1500188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Legs</a:t>
            </a:r>
          </a:p>
        </p:txBody>
      </p:sp>
      <p:sp>
        <p:nvSpPr>
          <p:cNvPr id="14353" name="TextBox 35"/>
          <p:cNvSpPr txBox="1">
            <a:spLocks noChangeArrowheads="1"/>
          </p:cNvSpPr>
          <p:nvPr/>
        </p:nvSpPr>
        <p:spPr bwMode="auto">
          <a:xfrm>
            <a:off x="278606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Back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14362" name="TextBox 35"/>
          <p:cNvSpPr txBox="1">
            <a:spLocks noChangeArrowheads="1"/>
          </p:cNvSpPr>
          <p:nvPr/>
        </p:nvSpPr>
        <p:spPr bwMode="auto">
          <a:xfrm>
            <a:off x="4076700" y="1763713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Chest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5357826" y="1766871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Abs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3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5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3050" y="2285984"/>
            <a:ext cx="364333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explain some arm exercises and give the benefits and what exact muscles are worked in each one.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33"/>
          <p:cNvSpPr txBox="1">
            <a:spLocks noChangeArrowheads="1"/>
          </p:cNvSpPr>
          <p:nvPr/>
        </p:nvSpPr>
        <p:spPr bwMode="auto">
          <a:xfrm>
            <a:off x="21431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Arms</a:t>
            </a:r>
          </a:p>
        </p:txBody>
      </p:sp>
      <p:sp>
        <p:nvSpPr>
          <p:cNvPr id="19" name="TextBox 34"/>
          <p:cNvSpPr txBox="1">
            <a:spLocks noChangeArrowheads="1"/>
          </p:cNvSpPr>
          <p:nvPr/>
        </p:nvSpPr>
        <p:spPr bwMode="auto">
          <a:xfrm>
            <a:off x="1500188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Calibri" pitchFamily="34" charset="0"/>
              </a:rPr>
              <a:t>Legs</a:t>
            </a: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278606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Back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4076700" y="1763713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Chest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2" name="TextBox 35"/>
          <p:cNvSpPr txBox="1">
            <a:spLocks noChangeArrowheads="1"/>
          </p:cNvSpPr>
          <p:nvPr/>
        </p:nvSpPr>
        <p:spPr bwMode="auto">
          <a:xfrm>
            <a:off x="5357826" y="1766871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Abs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50" y="2285984"/>
            <a:ext cx="364333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explain some leg exercises and give the benefits and what exact muscles are worked in each one.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33"/>
          <p:cNvSpPr txBox="1">
            <a:spLocks noChangeArrowheads="1"/>
          </p:cNvSpPr>
          <p:nvPr/>
        </p:nvSpPr>
        <p:spPr bwMode="auto">
          <a:xfrm>
            <a:off x="21431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Arms</a:t>
            </a:r>
          </a:p>
        </p:txBody>
      </p:sp>
      <p:sp>
        <p:nvSpPr>
          <p:cNvPr id="19" name="TextBox 34"/>
          <p:cNvSpPr txBox="1">
            <a:spLocks noChangeArrowheads="1"/>
          </p:cNvSpPr>
          <p:nvPr/>
        </p:nvSpPr>
        <p:spPr bwMode="auto">
          <a:xfrm>
            <a:off x="1500188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Legs</a:t>
            </a: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278606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smtClean="0">
                <a:latin typeface="Calibri" pitchFamily="34" charset="0"/>
              </a:rPr>
              <a:t>Back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4076700" y="1763713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Chest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2" name="TextBox 35"/>
          <p:cNvSpPr txBox="1">
            <a:spLocks noChangeArrowheads="1"/>
          </p:cNvSpPr>
          <p:nvPr/>
        </p:nvSpPr>
        <p:spPr bwMode="auto">
          <a:xfrm>
            <a:off x="5357826" y="1766871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Abs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50" y="2285984"/>
            <a:ext cx="364333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explain some back exercises and give the benefits and what exact muscles are worked in each one.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33"/>
          <p:cNvSpPr txBox="1">
            <a:spLocks noChangeArrowheads="1"/>
          </p:cNvSpPr>
          <p:nvPr/>
        </p:nvSpPr>
        <p:spPr bwMode="auto">
          <a:xfrm>
            <a:off x="21431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Arms</a:t>
            </a:r>
          </a:p>
        </p:txBody>
      </p:sp>
      <p:sp>
        <p:nvSpPr>
          <p:cNvPr id="19" name="TextBox 34"/>
          <p:cNvSpPr txBox="1">
            <a:spLocks noChangeArrowheads="1"/>
          </p:cNvSpPr>
          <p:nvPr/>
        </p:nvSpPr>
        <p:spPr bwMode="auto">
          <a:xfrm>
            <a:off x="1500188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Legs</a:t>
            </a: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278606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Back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4076700" y="1763713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smtClean="0">
                <a:latin typeface="Calibri" pitchFamily="34" charset="0"/>
              </a:rPr>
              <a:t>Chest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22" name="TextBox 35"/>
          <p:cNvSpPr txBox="1">
            <a:spLocks noChangeArrowheads="1"/>
          </p:cNvSpPr>
          <p:nvPr/>
        </p:nvSpPr>
        <p:spPr bwMode="auto">
          <a:xfrm>
            <a:off x="5357826" y="1766871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Abs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50" y="2285984"/>
            <a:ext cx="364333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explain some chest exercises and give the benefits and what exact muscles are worked in each one.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33"/>
          <p:cNvSpPr txBox="1">
            <a:spLocks noChangeArrowheads="1"/>
          </p:cNvSpPr>
          <p:nvPr/>
        </p:nvSpPr>
        <p:spPr bwMode="auto">
          <a:xfrm>
            <a:off x="21431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Arms</a:t>
            </a:r>
          </a:p>
        </p:txBody>
      </p:sp>
      <p:sp>
        <p:nvSpPr>
          <p:cNvPr id="19" name="TextBox 34"/>
          <p:cNvSpPr txBox="1">
            <a:spLocks noChangeArrowheads="1"/>
          </p:cNvSpPr>
          <p:nvPr/>
        </p:nvSpPr>
        <p:spPr bwMode="auto">
          <a:xfrm>
            <a:off x="1500188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Legs</a:t>
            </a:r>
          </a:p>
        </p:txBody>
      </p:sp>
      <p:sp>
        <p:nvSpPr>
          <p:cNvPr id="20" name="TextBox 35"/>
          <p:cNvSpPr txBox="1">
            <a:spLocks noChangeArrowheads="1"/>
          </p:cNvSpPr>
          <p:nvPr/>
        </p:nvSpPr>
        <p:spPr bwMode="auto">
          <a:xfrm>
            <a:off x="2786063" y="1763713"/>
            <a:ext cx="1285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Back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4076700" y="1763713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 smtClean="0">
                <a:latin typeface="Calibri" pitchFamily="34" charset="0"/>
              </a:rPr>
              <a:t>Chest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22" name="TextBox 35"/>
          <p:cNvSpPr txBox="1">
            <a:spLocks noChangeArrowheads="1"/>
          </p:cNvSpPr>
          <p:nvPr/>
        </p:nvSpPr>
        <p:spPr bwMode="auto">
          <a:xfrm>
            <a:off x="5357826" y="1766871"/>
            <a:ext cx="12969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smtClean="0">
                <a:latin typeface="Calibri" pitchFamily="34" charset="0"/>
              </a:rPr>
              <a:t>Abs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50" y="2285984"/>
            <a:ext cx="364333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page, I will explain some </a:t>
            </a:r>
            <a:r>
              <a:rPr lang="en-GB" dirty="0" smtClean="0"/>
              <a:t>abdominal </a:t>
            </a:r>
            <a:r>
              <a:rPr lang="en-GB" dirty="0" smtClean="0"/>
              <a:t>exercises and give the benefits and what exact muscles are worked in each one.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6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50" y="2285984"/>
            <a:ext cx="371477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 I will explain basic fitness exercises like running, swimming and cycling. I will explain what effects these types of exercises have on your body.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19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Exercise gear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43050" y="2285984"/>
            <a:ext cx="371477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 I will explain what kind of diet you should have depending on what exercise you do and how to eat healthily and what food should be avoided.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1357313"/>
          </a:xfrm>
          <a:prstGeom prst="rect">
            <a:avLst/>
          </a:prstGeom>
          <a:solidFill>
            <a:srgbClr val="EE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500063"/>
            <a:ext cx="4090987" cy="292100"/>
          </a:xfrm>
          <a:prstGeom prst="rect">
            <a:avLst/>
          </a:prstGeom>
          <a:solidFill>
            <a:srgbClr val="FF1515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357313"/>
            <a:ext cx="135729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Home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57298" y="1357313"/>
            <a:ext cx="121445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Muscle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71750" y="1357313"/>
            <a:ext cx="12144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Fitness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86188" y="1357313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alibri" pitchFamily="34" charset="0"/>
              </a:rPr>
              <a:t>Nutrition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85750"/>
            <a:ext cx="8763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0" y="8143875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929187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215313"/>
            <a:ext cx="14208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7188" y="8215313"/>
            <a:ext cx="142081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857250" y="8643938"/>
            <a:ext cx="1000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43500" y="1357313"/>
            <a:ext cx="17145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alibri" pitchFamily="34" charset="0"/>
              </a:rPr>
              <a:t>Google search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5992" y="8867001"/>
            <a:ext cx="20717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Copyright Spartan industries</a:t>
            </a:r>
            <a:endParaRPr lang="en-GB" sz="1200" dirty="0">
              <a:latin typeface="+mj-lt"/>
            </a:endParaRPr>
          </a:p>
        </p:txBody>
      </p:sp>
      <p:sp>
        <p:nvSpPr>
          <p:cNvPr id="19" name="TextBox 35"/>
          <p:cNvSpPr txBox="1">
            <a:spLocks noChangeArrowheads="1"/>
          </p:cNvSpPr>
          <p:nvPr/>
        </p:nvSpPr>
        <p:spPr bwMode="auto">
          <a:xfrm>
            <a:off x="0" y="2714612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latin typeface="Calibri" pitchFamily="34" charset="0"/>
              </a:rPr>
              <a:t>About us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1" name="TextBox 35"/>
          <p:cNvSpPr txBox="1">
            <a:spLocks noChangeArrowheads="1"/>
          </p:cNvSpPr>
          <p:nvPr/>
        </p:nvSpPr>
        <p:spPr bwMode="auto">
          <a:xfrm>
            <a:off x="0" y="2285984"/>
            <a:ext cx="164305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b="1" dirty="0" smtClean="0">
                <a:latin typeface="Calibri" pitchFamily="34" charset="0"/>
              </a:rPr>
              <a:t>Exercise gear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43050" y="2285984"/>
            <a:ext cx="371477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On this page I will display clothing and exercise equipment that is available for purchase on my site.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406</Words>
  <Application>Microsoft Office PowerPoint</Application>
  <PresentationFormat>On-screen Show (4:3)</PresentationFormat>
  <Paragraphs>115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270992rj</dc:creator>
  <cp:lastModifiedBy>270992rj</cp:lastModifiedBy>
  <cp:revision>20</cp:revision>
  <dcterms:created xsi:type="dcterms:W3CDTF">2010-09-20T10:45:48Z</dcterms:created>
  <dcterms:modified xsi:type="dcterms:W3CDTF">2010-09-29T08:27:42Z</dcterms:modified>
</cp:coreProperties>
</file>