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61" r:id="rId2"/>
    <p:sldId id="262" r:id="rId3"/>
    <p:sldId id="271" r:id="rId4"/>
    <p:sldId id="263" r:id="rId5"/>
    <p:sldId id="265" r:id="rId6"/>
    <p:sldId id="264" r:id="rId7"/>
    <p:sldId id="257" r:id="rId8"/>
    <p:sldId id="259" r:id="rId9"/>
    <p:sldId id="258" r:id="rId10"/>
    <p:sldId id="266" r:id="rId11"/>
    <p:sldId id="267" r:id="rId12"/>
    <p:sldId id="268" r:id="rId13"/>
    <p:sldId id="269" r:id="rId14"/>
    <p:sldId id="273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43" d="100"/>
          <a:sy n="4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978FD-9754-4219-96C9-275922536638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DD5B4-12CD-4704-B635-E5781FA449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DD5B4-12CD-4704-B635-E5781FA44919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EABEA12-B016-402E-9CB1-D43B1F5CB2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6893357-0981-4D0A-B065-DDFBD66F7D93}" type="datetimeFigureOut">
              <a:rPr lang="es-ES" smtClean="0"/>
              <a:pPr/>
              <a:t>24/07/2012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3" descr="C:\Users\PC\AppData\Local\Microsoft\Windows\Temporary Internet Files\Content.IE5\KWL6CB78\MP9004088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144000" cy="8280920"/>
          </a:xfrm>
          <a:prstGeom prst="rect">
            <a:avLst/>
          </a:prstGeom>
          <a:noFill/>
          <a:effectLst>
            <a:glow rad="127000">
              <a:schemeClr val="accent1"/>
            </a:glow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-171400"/>
            <a:ext cx="5688632" cy="3312368"/>
          </a:xfrm>
        </p:spPr>
        <p:txBody>
          <a:bodyPr/>
          <a:lstStyle/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DERECHOS HUMANOS </a:t>
            </a:r>
            <a:b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ARTICULO 22-26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32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20000" cy="1143000"/>
          </a:xfrm>
        </p:spPr>
        <p:txBody>
          <a:bodyPr/>
          <a:lstStyle/>
          <a:p>
            <a:r>
              <a:rPr lang="es-ES" dirty="0" smtClean="0"/>
              <a:t>Articulo 25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7499176" cy="2980928"/>
          </a:xfrm>
        </p:spPr>
        <p:txBody>
          <a:bodyPr/>
          <a:lstStyle/>
          <a:p>
            <a:r>
              <a:rPr lang="es-ES" dirty="0"/>
              <a:t>Toda persona tiene derecho a un nivel de vida adecuado que le asegure, así como a su familia, la salud y el bienestar, y en especial la alimentación, el vestido, la vivienda, la asistencia médica y los servicios sociales necesarios; tiene asimismo derecho a los seguros en caso de desempleo, enfermedad, invalidez, viudez, vejez u otros casos de pérdida de sus medios de subsistencia por circunstancias independientes de su voluntad.</a:t>
            </a:r>
          </a:p>
        </p:txBody>
      </p:sp>
      <p:pic>
        <p:nvPicPr>
          <p:cNvPr id="2050" name="Imagen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7"/>
            <a:ext cx="2664296" cy="26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1" name="Imagen 3" descr="C:\Users\PC\AppData\Local\Microsoft\Windows\Temporary Internet Files\Content.IE5\V2TD0SNB\MC9002793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00683"/>
            <a:ext cx="321842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050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869160"/>
            <a:ext cx="7787208" cy="1396752"/>
          </a:xfrm>
        </p:spPr>
        <p:txBody>
          <a:bodyPr>
            <a:noAutofit/>
          </a:bodyPr>
          <a:lstStyle/>
          <a:p>
            <a:r>
              <a:rPr lang="es-ES" sz="2800" dirty="0"/>
              <a:t>La maternidad y la infancia tienen derecho a cuidados y asistencia especiales. Todos los niños, nacidos de matrimonio o fuera de matrimonio, tienen derecho a igual protección social.</a:t>
            </a:r>
          </a:p>
        </p:txBody>
      </p:sp>
      <p:pic>
        <p:nvPicPr>
          <p:cNvPr id="3074" name="Imagen 2" descr="C:\Users\PC\AppData\Local\Microsoft\Windows\Temporary Internet Files\Content.IE5\KWL6CB78\MP9004225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287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3076" name="Imagen 4" descr="C:\Users\PC\AppData\Local\Microsoft\Windows\Temporary Internet Files\Content.IE5\FDXXGUBI\MP900414077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99"/>
          <a:stretch/>
        </p:blipFill>
        <p:spPr bwMode="auto">
          <a:xfrm>
            <a:off x="4067944" y="2564904"/>
            <a:ext cx="33123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3075" name="Imagen 3" descr="C:\Users\PC\AppData\Local\Microsoft\Windows\Temporary Internet Files\Content.IE5\UFHCEHMW\MP900422094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21"/>
          <a:stretch/>
        </p:blipFill>
        <p:spPr bwMode="auto">
          <a:xfrm>
            <a:off x="4139952" y="0"/>
            <a:ext cx="2808312" cy="26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3077" name="Imagen 5" descr="C:\Users\PC\AppData\Local\Microsoft\Windows\Temporary Internet Files\Content.IE5\UFHCEHMW\MP90040895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12947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38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Articulo 26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4752528" cy="5256584"/>
          </a:xfrm>
        </p:spPr>
        <p:txBody>
          <a:bodyPr>
            <a:normAutofit/>
          </a:bodyPr>
          <a:lstStyle/>
          <a:p>
            <a:r>
              <a:rPr lang="es-ES" sz="2400" dirty="0"/>
              <a:t>Toda persona tiene derecho a la educación. La educación debe ser gratuita, al menos en lo concerniente a la instrucción elemental y fundamental. La instrucción elemental será obligatoria. La instrucción técnica y profesional habrá de ser generalizada; el acceso a los estudios superiores será igual para todos, en función de los méritos respectivos.</a:t>
            </a:r>
          </a:p>
        </p:txBody>
      </p:sp>
      <p:pic>
        <p:nvPicPr>
          <p:cNvPr id="4101" name="Imagen 5" descr="C:\Users\PC\AppData\Local\Microsoft\Windows\Temporary Internet Files\Content.IE5\V2TD0SNB\MC9002906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7160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86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5760640" cy="288032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 educación tendrá por objeto el pleno desarrollo de la personalidad humana y el fortalecimiento del respeto a los derechos humanos y a las libertades fundamentales; favorecerá la comprensión, la tolerancia y la amistad entre todas las naciones y todos los grupos étnicos o religiosos, y promoverá el desarrollo de las actividades de las Naciones Unidas para el mantenimiento de la paz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0" y="3317316"/>
            <a:ext cx="3312368" cy="255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Los padres tendrán derecho preferente a escoger el tipo de educación que habrá de darse a sus hijos.</a:t>
            </a:r>
          </a:p>
        </p:txBody>
      </p:sp>
      <p:pic>
        <p:nvPicPr>
          <p:cNvPr id="5122" name="Imagen 2" descr="C:\Users\PC\AppData\Local\Microsoft\Windows\Temporary Internet Files\Content.IE5\KWL6CB78\MC9003354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19" y="548680"/>
            <a:ext cx="27288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3" name="Imagen 3" descr="C:\Users\PC\AppData\Local\Microsoft\Windows\Temporary Internet Files\Content.IE5\V2TD0SNB\MC9004361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98" y="3140968"/>
            <a:ext cx="4196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18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99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 27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029076"/>
            <a:ext cx="7620000" cy="28289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CL" sz="2400" b="1" dirty="0" smtClean="0"/>
          </a:p>
          <a:p>
            <a:r>
              <a:rPr lang="es-CL" sz="2400" dirty="0" smtClean="0"/>
              <a:t>Toda persona tiene derecho a tomar parte libremente en la vida cultural de la comunidad, a gozar de las artes y a participar en el progreso científico y en los beneficios que de él resulten.</a:t>
            </a:r>
          </a:p>
          <a:p>
            <a:r>
              <a:rPr lang="es-CL" sz="2400" dirty="0" smtClean="0"/>
              <a:t>Toda persona tiene derecho a la protección de los intereses morales y materiales que le correspondan por razón de las producciones científicas, literarias o artísticas de que sea autora.</a:t>
            </a:r>
          </a:p>
          <a:p>
            <a:endParaRPr lang="es-ES" dirty="0"/>
          </a:p>
        </p:txBody>
      </p:sp>
      <p:pic>
        <p:nvPicPr>
          <p:cNvPr id="1026" name="Picture 2" descr="http://www.astrored.org/enciclopedia/preguntas-respuestas/cientif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3162300" cy="2714625"/>
          </a:xfrm>
          <a:prstGeom prst="rect">
            <a:avLst/>
          </a:prstGeom>
          <a:noFill/>
        </p:spPr>
      </p:pic>
      <p:pic>
        <p:nvPicPr>
          <p:cNvPr id="1028" name="Picture 4" descr="http://www.educa.madrid.org/cms_tools/files/7085086e-77b0-43b6-ae24-b8c2e5a77e38/libro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2864389" cy="2500331"/>
          </a:xfrm>
          <a:prstGeom prst="rect">
            <a:avLst/>
          </a:prstGeom>
          <a:noFill/>
        </p:spPr>
      </p:pic>
      <p:pic>
        <p:nvPicPr>
          <p:cNvPr id="1030" name="Picture 6" descr="http://www.2001produccionesartisticas.es/images/musil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357298"/>
            <a:ext cx="1934245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420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620000" cy="1143000"/>
          </a:xfrm>
        </p:spPr>
        <p:txBody>
          <a:bodyPr/>
          <a:lstStyle/>
          <a:p>
            <a:r>
              <a:rPr lang="es-ES" sz="16600" dirty="0" smtClean="0"/>
              <a:t>Gracias</a:t>
            </a:r>
            <a:endParaRPr lang="es-ES" sz="16600" dirty="0"/>
          </a:p>
        </p:txBody>
      </p:sp>
    </p:spTree>
    <p:extLst>
      <p:ext uri="{BB962C8B-B14F-4D97-AF65-F5344CB8AC3E}">
        <p14:creationId xmlns:p14="http://schemas.microsoft.com/office/powerpoint/2010/main" xmlns="" val="46939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/>
              <a:t>¿Qué son los derechos humanos?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28800"/>
            <a:ext cx="7776864" cy="2836912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/>
              <a:t>Los derechos humanos son derechos inherentes a todos los seres humanos, sin distinción alguna de nacionalidad, lugar de residencia, sexo, origen nacional o étnico, color, religión, lengua, o cualquier otra condición. </a:t>
            </a:r>
          </a:p>
          <a:p>
            <a:r>
              <a:rPr lang="es-ES" sz="2400" dirty="0"/>
              <a:t>Todos tenemos los mismos derechos humanos, sin discriminación alguna. </a:t>
            </a:r>
          </a:p>
          <a:p>
            <a:r>
              <a:rPr lang="es-ES" sz="2400" dirty="0"/>
              <a:t>Estos derechos son interrelacionados, interdependientes e indivisibles.</a:t>
            </a:r>
          </a:p>
          <a:p>
            <a:endParaRPr lang="es-ES" dirty="0"/>
          </a:p>
        </p:txBody>
      </p:sp>
      <p:pic>
        <p:nvPicPr>
          <p:cNvPr id="1026" name="Imagen 2" descr="derechos_humanos.jpg (415×29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38599"/>
            <a:ext cx="3952875" cy="2819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8339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DECLARACIÓN UNIVERSAL DE LOS DERECHOS HUMANOS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Aquí va el video de la </a:t>
            </a:r>
            <a:r>
              <a:rPr lang="es-ES" dirty="0" err="1" smtClean="0"/>
              <a:t>Declaracion</a:t>
            </a:r>
            <a:r>
              <a:rPr lang="es-ES" dirty="0" smtClean="0"/>
              <a:t> Universal de los Derechos Humanos. No lo puedo mandar por lo que pesa mucho.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0383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99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" descr="grupo-personas-chica.gif (567×47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5976664" cy="503852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/>
              <a:t>Interdependientes e indivisibles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800600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/>
              <a:t>Todos los derechos humanos, sean éstos los derechos civiles y políticos, como el derecho a la vida, la igualdad ante la ley y la libertad de expresión; los derechos económicos, sociales y culturales, como el derecho al trabajo, la seguridad social y la educación; o los derechos colectivos, como los derechos al desarrollo y la libre determinación, todos son derechos indivisibles, interrelacionados e interdependientes. El avance de uno facilita el avance de los demás. De la misma manera, la privación de un derecho afecta negativamente a los demás.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7309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Iguales y no discriminatorios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52578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s-ES" sz="2400" dirty="0"/>
              <a:t>La no discriminación es un principio transversal en el derecho internacional de derechos humanos. Está presente en todos los principales tratados de derechos humanos y constituye el tema central de algunas convenciones internacionales como la Convención </a:t>
            </a:r>
            <a:r>
              <a:rPr lang="es-ES" sz="2400" dirty="0" smtClean="0"/>
              <a:t>Internacional.</a:t>
            </a:r>
            <a:endParaRPr lang="es-ES" sz="2400" dirty="0"/>
          </a:p>
          <a:p>
            <a:pPr>
              <a:lnSpc>
                <a:spcPct val="80000"/>
              </a:lnSpc>
            </a:pPr>
            <a:r>
              <a:rPr lang="es-ES" sz="2400" dirty="0"/>
              <a:t>El principio se aplica a toda persona en relación con todos los derechos humanos y las libertades, y prohíbe la discriminación sobre la base de una lista no exhaustiva de categorías tales como sexo, raza, color, y así sucesivamente</a:t>
            </a:r>
            <a:r>
              <a:rPr lang="es-ES" sz="2400" dirty="0" smtClean="0"/>
              <a:t>.</a:t>
            </a:r>
            <a:endParaRPr lang="es-ES" sz="2400" b="1" dirty="0"/>
          </a:p>
          <a:p>
            <a:endParaRPr lang="es-ES" dirty="0"/>
          </a:p>
        </p:txBody>
      </p:sp>
      <p:pic>
        <p:nvPicPr>
          <p:cNvPr id="4" name="Picture 4" descr="http://www.gobiernodecanarias.org/educacion/9/Usr/lalaboral/Vicedireccion/Actividades%2009/Derechos%20humanos/convencion-derechos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729" y="1772816"/>
            <a:ext cx="4225184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17234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es-ES" sz="4800" b="1" dirty="0"/>
              <a:t>Artículo 22. Respeto de la privacidad</a:t>
            </a:r>
            <a:br>
              <a:rPr lang="es-ES" sz="4800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006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s-ES" sz="2000" dirty="0" smtClean="0"/>
              <a:t>Ninguna persona con discapacidad, independientemente de cuál sea su lugar de residencia o su modalidad de convivencia, será objeto de injerencias arbitrarias o ilegales en su vida privada, familia, hogar, correspondencia o cualquier otro tipo de comunicación, o de agresiones ilícitas contra su honor y su reputación. Las personas con discapacidad tendrán derecho a ser protegidas por la ley frente a dichas injerencias o agresiones.</a:t>
            </a:r>
          </a:p>
          <a:p>
            <a:pPr marL="609600" indent="-609600">
              <a:lnSpc>
                <a:spcPct val="90000"/>
              </a:lnSpc>
            </a:pPr>
            <a:r>
              <a:rPr lang="es-ES" sz="2000" dirty="0" smtClean="0"/>
              <a:t>Los Estados Partes protegerán la privacidad de la información personal y relativa a la salud y a la rehabilitación de las personas con discapacidad en igualdad de condiciones con las demás.</a:t>
            </a:r>
          </a:p>
          <a:p>
            <a:endParaRPr lang="es-ES" dirty="0"/>
          </a:p>
        </p:txBody>
      </p:sp>
      <p:pic>
        <p:nvPicPr>
          <p:cNvPr id="3074" name="Imagen 2" descr="5882-senal-estacionamiento-reservado-para-discapacitado.jpg (114×13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03958">
            <a:off x="5525222" y="963145"/>
            <a:ext cx="2232248" cy="2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6" name="Imagen 2" descr="discapacitados1.bmp (286×28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50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 smtClean="0"/>
              <a:t>Articulo 23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7704856" cy="1152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3200" dirty="0"/>
              <a:t>Toda persona tiene derecho al trabajo, a la libre elección de su trabajo, a condiciones equitativas y satisfactorias de trabajo y a la protección contra el desempleo</a:t>
            </a:r>
            <a:r>
              <a:rPr lang="es-ES" sz="3200" dirty="0" smtClean="0"/>
              <a:t>.</a:t>
            </a:r>
            <a:endParaRPr lang="es-ES" sz="3200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8" name="Imagen 4" descr="hombre-y-mujer1.jpg (320×320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732"/>
          <a:stretch/>
        </p:blipFill>
        <p:spPr bwMode="auto">
          <a:xfrm>
            <a:off x="0" y="4437112"/>
            <a:ext cx="3503521" cy="24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635896" y="4653136"/>
            <a:ext cx="51125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50000"/>
                  </a:schemeClr>
                </a:solidFill>
              </a:rPr>
              <a:t>Toda persona tiene derecho, sin discriminación alguna, a igual salario por trabajo igual.</a:t>
            </a:r>
          </a:p>
          <a:p>
            <a:endParaRPr lang="es-E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Imagen 6" descr="oficios.gif (425×22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38586"/>
            <a:ext cx="40481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267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404664"/>
            <a:ext cx="5328592" cy="2160239"/>
          </a:xfrm>
        </p:spPr>
        <p:txBody>
          <a:bodyPr>
            <a:normAutofit fontScale="85000" lnSpcReduction="20000"/>
          </a:bodyPr>
          <a:lstStyle/>
          <a:p>
            <a:r>
              <a:rPr lang="es-ES" sz="2600" dirty="0">
                <a:solidFill>
                  <a:schemeClr val="tx2"/>
                </a:solidFill>
              </a:rPr>
              <a:t>Toda persona que trabaja tiene derecho a una remuneración equitativa y satisfactoria, que le asegure, así como a su familia, una existencia conforme a la dignidad humana y que será completada, en caso necesario, por cualesquiera otros medios de protección social.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-180528" y="3789040"/>
            <a:ext cx="8507288" cy="216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184684" y="4581128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s-ES" sz="2400" dirty="0">
                <a:solidFill>
                  <a:schemeClr val="tx2"/>
                </a:solidFill>
              </a:rPr>
              <a:t>Toda persona tiene derecho a fundar sindicatos y a sindicarse para la defensa de sus </a:t>
            </a:r>
            <a:r>
              <a:rPr lang="es-ES" sz="2400" dirty="0" smtClean="0">
                <a:solidFill>
                  <a:schemeClr val="tx2"/>
                </a:solidFill>
              </a:rPr>
              <a:t>intereses</a:t>
            </a:r>
            <a:r>
              <a:rPr lang="es-ES" sz="2000" dirty="0" smtClean="0">
                <a:solidFill>
                  <a:schemeClr val="tx2"/>
                </a:solidFill>
              </a:rPr>
              <a:t>.</a:t>
            </a:r>
            <a:endParaRPr lang="es-ES" sz="2000" dirty="0">
              <a:solidFill>
                <a:schemeClr val="tx2"/>
              </a:solidFill>
            </a:endParaRPr>
          </a:p>
        </p:txBody>
      </p:sp>
      <p:pic>
        <p:nvPicPr>
          <p:cNvPr id="2052" name="Imagen 4" descr="embarazada_perfil.jpg (477×480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50" r="19386"/>
          <a:stretch/>
        </p:blipFill>
        <p:spPr bwMode="auto">
          <a:xfrm>
            <a:off x="827584" y="0"/>
            <a:ext cx="2638697" cy="41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4" name="Imagen 6" descr="dinero.jpg (490×355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592" y="3651920"/>
            <a:ext cx="44748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0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Articulo 24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781128"/>
          </a:xfrm>
        </p:spPr>
        <p:txBody>
          <a:bodyPr>
            <a:normAutofit/>
          </a:bodyPr>
          <a:lstStyle/>
          <a:p>
            <a:r>
              <a:rPr lang="es-ES" sz="2400" dirty="0"/>
              <a:t>Toda persona tiene derecho al descanso, al disfrute del tiempo libre, a una limitación razonable de la duración del trabajo y a vacaciones periódicas pagadas</a:t>
            </a:r>
            <a:r>
              <a:rPr lang="es-ES" sz="2400" dirty="0" smtClean="0"/>
              <a:t>.</a:t>
            </a:r>
          </a:p>
          <a:p>
            <a:endParaRPr lang="es-ES" sz="2400" dirty="0"/>
          </a:p>
        </p:txBody>
      </p:sp>
      <p:pic>
        <p:nvPicPr>
          <p:cNvPr id="3074" name="Imagen 2" descr="C:\Users\PC\AppData\Local\Microsoft\Windows\Temporary Internet Files\Content.IE5\UFHCEHMW\MC9004108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112568" cy="49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15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ERECHOS HUMANOS &amp;#x0D;&amp;#x0A;                                  ARTICULO 22-26&amp;quot;&quot;/&gt;&lt;property id=&quot;20307&quot; value=&quot;261&quot;/&gt;&lt;/object&gt;&lt;object type=&quot;3&quot; unique_id=&quot;10005&quot;&gt;&lt;property id=&quot;20148&quot; value=&quot;5&quot;/&gt;&lt;property id=&quot;20300&quot; value=&quot;Slide 2 - &amp;quot;¿Qué son los derechos humanos?&amp;quot;&quot;/&gt;&lt;property id=&quot;20307&quot; value=&quot;262&quot;/&gt;&lt;/object&gt;&lt;object type=&quot;3&quot; unique_id=&quot;10006&quot;&gt;&lt;property id=&quot;20148&quot; value=&quot;5&quot;/&gt;&lt;property id=&quot;20300&quot; value=&quot;Slide 3 - &amp;quot;DECLARACIÓN UNIVERSAL DE LOS DERECHOS HUMANOS&amp;quot;&quot;/&gt;&lt;property id=&quot;20307&quot; value=&quot;271&quot;/&gt;&lt;/object&gt;&lt;object type=&quot;3&quot; unique_id=&quot;10007&quot;&gt;&lt;property id=&quot;20148&quot; value=&quot;5&quot;/&gt;&lt;property id=&quot;20300&quot; value=&quot;Slide 4 - &amp;quot;Interdependientes e indivisibles&amp;quot;&quot;/&gt;&lt;property id=&quot;20307&quot; value=&quot;263&quot;/&gt;&lt;/object&gt;&lt;object type=&quot;3&quot; unique_id=&quot;10008&quot;&gt;&lt;property id=&quot;20148&quot; value=&quot;5&quot;/&gt;&lt;property id=&quot;20300&quot; value=&quot;Slide 5 - &amp;quot;Iguales y no discriminatorios&amp;quot;&quot;/&gt;&lt;property id=&quot;20307&quot; value=&quot;265&quot;/&gt;&lt;/object&gt;&lt;object type=&quot;3&quot; unique_id=&quot;10009&quot;&gt;&lt;property id=&quot;20148&quot; value=&quot;5&quot;/&gt;&lt;property id=&quot;20300&quot; value=&quot;Slide 6 - &amp;quot;Artículo 22. Respeto de la privacidad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Articulo 23&amp;quot;&quot;/&gt;&lt;property id=&quot;20307&quot; value=&quot;257&quot;/&gt;&lt;/object&gt;&lt;object type=&quot;3&quot; unique_id=&quot;10011&quot;&gt;&lt;property id=&quot;20148&quot; value=&quot;5&quot;/&gt;&lt;property id=&quot;20300&quot; value=&quot;Slide 8&quot;/&gt;&lt;property id=&quot;20307&quot; value=&quot;259&quot;/&gt;&lt;/object&gt;&lt;object type=&quot;3&quot; unique_id=&quot;10012&quot;&gt;&lt;property id=&quot;20148&quot; value=&quot;5&quot;/&gt;&lt;property id=&quot;20300&quot; value=&quot;Slide 9 - &amp;quot;Articulo 24&amp;quot;&quot;/&gt;&lt;property id=&quot;20307&quot; value=&quot;258&quot;/&gt;&lt;/object&gt;&lt;object type=&quot;3&quot; unique_id=&quot;10013&quot;&gt;&lt;property id=&quot;20148&quot; value=&quot;5&quot;/&gt;&lt;property id=&quot;20300&quot; value=&quot;Slide 10 - &amp;quot;Articulo 25 &amp;quot;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 - &amp;quot;Articulo 26&amp;quot;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 - &amp;quot;Artículo 27&amp;quot;&quot;/&gt;&lt;property id=&quot;20307&quot; value=&quot;273&quot;/&gt;&lt;/object&gt;&lt;object type=&quot;3&quot; unique_id=&quot;10018&quot;&gt;&lt;property id=&quot;20148&quot; value=&quot;5&quot;/&gt;&lt;property id=&quot;20300&quot; value=&quot;Slide 15 - &amp;quot;Gracias&amp;quot;&quot;/&gt;&lt;property id=&quot;20307&quot; value=&quot;27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283</TotalTime>
  <Words>894</Words>
  <Application>Microsoft Office PowerPoint</Application>
  <PresentationFormat>Presentación en pantalla (4:3)</PresentationFormat>
  <Paragraphs>49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Adyacencia</vt:lpstr>
      <vt:lpstr>DERECHOS HUMANOS                                    ARTICULO 22-26</vt:lpstr>
      <vt:lpstr>¿Qué son los derechos humanos?</vt:lpstr>
      <vt:lpstr>DECLARACIÓN UNIVERSAL DE LOS DERECHOS HUMANOS</vt:lpstr>
      <vt:lpstr>Interdependientes e indivisibles</vt:lpstr>
      <vt:lpstr>Iguales y no discriminatorios</vt:lpstr>
      <vt:lpstr>Artículo 22. Respeto de la privacidad </vt:lpstr>
      <vt:lpstr>Articulo 23</vt:lpstr>
      <vt:lpstr>Diapositiva 8</vt:lpstr>
      <vt:lpstr>Articulo 24</vt:lpstr>
      <vt:lpstr>Articulo 25 </vt:lpstr>
      <vt:lpstr>Diapositiva 11</vt:lpstr>
      <vt:lpstr>Articulo 26</vt:lpstr>
      <vt:lpstr>Diapositiva 13</vt:lpstr>
      <vt:lpstr>Artículo 27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Usuario_2</cp:lastModifiedBy>
  <cp:revision>29</cp:revision>
  <dcterms:created xsi:type="dcterms:W3CDTF">2010-04-18T20:35:03Z</dcterms:created>
  <dcterms:modified xsi:type="dcterms:W3CDTF">2012-07-24T23:33:28Z</dcterms:modified>
</cp:coreProperties>
</file>