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handoutMasterIdLst>
    <p:handoutMasterId r:id="rId39"/>
  </p:handoutMasterIdLst>
  <p:sldIdLst>
    <p:sldId id="259" r:id="rId2"/>
    <p:sldId id="261" r:id="rId3"/>
    <p:sldId id="281" r:id="rId4"/>
    <p:sldId id="282" r:id="rId5"/>
    <p:sldId id="283" r:id="rId6"/>
    <p:sldId id="284" r:id="rId7"/>
    <p:sldId id="262" r:id="rId8"/>
    <p:sldId id="287" r:id="rId9"/>
    <p:sldId id="286" r:id="rId10"/>
    <p:sldId id="267" r:id="rId11"/>
    <p:sldId id="268" r:id="rId12"/>
    <p:sldId id="269" r:id="rId13"/>
    <p:sldId id="270" r:id="rId14"/>
    <p:sldId id="272" r:id="rId15"/>
    <p:sldId id="274" r:id="rId16"/>
    <p:sldId id="275" r:id="rId17"/>
    <p:sldId id="276" r:id="rId18"/>
    <p:sldId id="277" r:id="rId19"/>
    <p:sldId id="278"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 id="282"/>
            <p14:sldId id="283"/>
            <p14:sldId id="284"/>
            <p14:sldId id="262"/>
            <p14:sldId id="287"/>
          </p14:sldIdLst>
        </p14:section>
        <p14:section name="Topic 1" id="{6D9936A3-3945-4757-BC8B-B5C252D8E036}">
          <p14:sldIdLst>
            <p14:sldId id="286"/>
            <p14:sldId id="267"/>
          </p14:sldIdLst>
        </p14:section>
        <p14:section name="Sample Slides for Visuals" id="{BAB3A466-96C9-4230-9978-795378D75699}">
          <p14:sldIdLst>
            <p14:sldId id="268"/>
            <p14:sldId id="269"/>
            <p14:sldId id="270"/>
          </p14:sldIdLst>
        </p14:section>
        <p14:section name="Case Study" id="{8C0305C9-B152-4FBA-A789-FE1976D53990}">
          <p14:sldIdLst>
            <p14:sldId id="272"/>
            <p14:sldId id="274"/>
          </p14:sldIdLst>
        </p14:section>
        <p14:section name="Conclusion and Summary" id="{790CEF5B-569A-4C2F-BED5-750B08C0E5AD}">
          <p14:sldIdLst>
            <p14:sldId id="275"/>
            <p14:sldId id="276"/>
            <p14:sldId id="277"/>
          </p14:sldIdLst>
        </p14:section>
        <p14:section name="Appendix" id="{3F78B471-41DA-46F2-A8E4-97E471896AB3}">
          <p14:sldIdLst>
            <p14:sldId id="278"/>
            <p14:sldId id="288"/>
            <p14:sldId id="289"/>
            <p14:sldId id="290"/>
            <p14:sldId id="291"/>
            <p14:sldId id="292"/>
            <p14:sldId id="293"/>
            <p14:sldId id="294"/>
            <p14:sldId id="295"/>
            <p14:sldId id="296"/>
            <p14:sldId id="297"/>
            <p14:sldId id="298"/>
            <p14:sldId id="299"/>
            <p14:sldId id="300"/>
            <p14:sldId id="301"/>
            <p14:sldId id="302"/>
            <p14:sldId id="303"/>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61" d="100"/>
          <a:sy n="61" d="100"/>
        </p:scale>
        <p:origin x="-1722" y="-9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smtClean="0">
              <a:effectLst>
                <a:outerShdw blurRad="38100" dist="38100" dir="2700000" algn="tl">
                  <a:srgbClr val="000000">
                    <a:alpha val="43137"/>
                  </a:srgbClr>
                </a:outerShdw>
              </a:effectLst>
            </a:rPr>
            <a:t>PENGETAHUAN</a:t>
          </a:r>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dirty="0" smtClean="0">
              <a:effectLst>
                <a:outerShdw blurRad="38100" dist="38100" dir="2700000" algn="tl">
                  <a:srgbClr val="000000">
                    <a:alpha val="43137"/>
                  </a:srgbClr>
                </a:outerShdw>
              </a:effectLst>
            </a:rPr>
            <a:t>KETERAMPILAN</a:t>
          </a:r>
          <a:endParaRPr lang="en-US"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3200" dirty="0" smtClean="0">
              <a:effectLst>
                <a:outerShdw blurRad="38100" dist="38100" dir="2700000" algn="tl">
                  <a:srgbClr val="000000">
                    <a:alpha val="43137"/>
                  </a:srgbClr>
                </a:outerShdw>
              </a:effectLst>
            </a:rPr>
            <a:t>ETIKA</a:t>
          </a:r>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D887057-7E91-45EF-8E4B-3006C2DFECB4}" type="presOf" srcId="{6BE4E373-0656-4EDC-821E-BE09C952B1F6}" destId="{C7C3E6FD-D83F-4BDA-907E-B5EE041DA931}" srcOrd="0" destOrd="0" presId="urn:microsoft.com/office/officeart/2005/8/layout/vList5"/>
    <dgm:cxn modelId="{B6416E04-E5DE-46CA-AD27-47EBE280D636}"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417F3DF-8CAE-4E6C-ADBB-ED6F50084B8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1D12F37E-DF42-400C-B5B5-A8FAF49EC0EC}" type="presOf" srcId="{1E4D3931-0DBD-4211-A24A-6AF364284B1E}" destId="{D54B1729-BC98-42C1-9C6C-D65DCBA4358F}"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ETIKA</a:t>
          </a:r>
          <a:endParaRPr lang="en-US" sz="3200" kern="1200" dirty="0">
            <a:effectLst>
              <a:outerShdw blurRad="38100" dist="38100" dir="2700000" algn="tl">
                <a:srgbClr val="000000">
                  <a:alpha val="43137"/>
                </a:srgbClr>
              </a:outerShdw>
            </a:effectLst>
          </a:endParaRP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1</a:t>
          </a:r>
          <a:endParaRPr lang="en-US" sz="4400" kern="1200" dirty="0"/>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PENGETAHUAN</a:t>
          </a:r>
          <a:endParaRPr lang="en-US" sz="3200" kern="1200" dirty="0">
            <a:effectLst>
              <a:outerShdw blurRad="38100" dist="38100" dir="2700000" algn="tl">
                <a:srgbClr val="000000">
                  <a:alpha val="43137"/>
                </a:srgbClr>
              </a:outerShdw>
            </a:effectLst>
          </a:endParaRP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2</a:t>
          </a:r>
          <a:endParaRPr lang="en-US" sz="4400" kern="1200" dirty="0"/>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KETERAMPILAN</a:t>
          </a:r>
          <a:endParaRPr lang="en-US" sz="3200" kern="1200" dirty="0">
            <a:effectLst>
              <a:outerShdw blurRad="38100" dist="38100" dir="2700000" algn="tl">
                <a:srgbClr val="000000">
                  <a:alpha val="43137"/>
                </a:srgbClr>
              </a:outerShdw>
            </a:effectLst>
          </a:endParaRP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3</a:t>
          </a:r>
          <a:endParaRPr lang="en-US" sz="4400" kern="1200" dirty="0"/>
        </a:p>
      </dsp:txBody>
      <dsp:txXfrm>
        <a:off x="53098" y="2805317"/>
        <a:ext cx="979514" cy="12037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7/15/2019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464112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7/15/2019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725694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12</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13</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case study or</a:t>
            </a:r>
            <a:r>
              <a:rPr lang="en-US" baseline="0" dirty="0" smtClean="0"/>
              <a:t> class simulation to encourage discussion and apply lessons.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17</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18</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3011" name="Rectangle 25"/>
          <p:cNvSpPr>
            <a:spLocks noGrp="1" noChangeArrowheads="1"/>
          </p:cNvSpPr>
          <p:nvPr>
            <p:ph type="ftr" sz="quarter" idx="4"/>
          </p:nvPr>
        </p:nvSpPr>
        <p:spPr>
          <a:noFill/>
        </p:spPr>
        <p:txBody>
          <a:bodyPr/>
          <a:lstStyle/>
          <a:p>
            <a:r>
              <a:rPr lang="en-US" dirty="0" smtClean="0"/>
              <a:t>Microsoft Confidential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smtClean="0"/>
              <a:pPr/>
              <a:t>19</a:t>
            </a:fld>
            <a:endParaRPr lang="en-US"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r>
              <a:rPr lang="en-US" dirty="0" smtClean="0"/>
              <a:t>Is your presentation as crisp as possible? Consider moving extra content to the appendix.</a:t>
            </a:r>
          </a:p>
          <a:p>
            <a:r>
              <a:rPr lang="en-US" dirty="0" smtClean="0"/>
              <a:t>Use appendix slides to store content that you might want to refer to during the Question slide or that may be useful for attendees to investigate deeper in the future.</a:t>
            </a:r>
          </a:p>
          <a:p>
            <a:pPr>
              <a:buFontTx/>
              <a:buNone/>
            </a:pP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7/15/2019</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7/15/2019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7/15/2019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7/15/2019</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7/15/2019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7/15/2019</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2.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906376" y="928338"/>
            <a:ext cx="8237624" cy="1470025"/>
          </a:xfrm>
        </p:spPr>
        <p:txBody>
          <a:bodyPr/>
          <a:lstStyle/>
          <a:p>
            <a:r>
              <a:rPr lang="en-US" dirty="0" err="1"/>
              <a:t>Materi</a:t>
            </a:r>
            <a:r>
              <a:rPr lang="en-US" dirty="0"/>
              <a:t> MOS Cara </a:t>
            </a:r>
            <a:r>
              <a:rPr lang="en-US" dirty="0" err="1"/>
              <a:t>belajar</a:t>
            </a:r>
            <a:r>
              <a:rPr lang="en-US" dirty="0"/>
              <a:t> </a:t>
            </a:r>
            <a:r>
              <a:rPr lang="en-US" dirty="0" err="1"/>
              <a:t>Efektif</a:t>
            </a:r>
            <a:endParaRPr lang="en-US" dirty="0"/>
          </a:p>
        </p:txBody>
      </p:sp>
      <p:sp>
        <p:nvSpPr>
          <p:cNvPr id="3" name="Subtitle 2"/>
          <p:cNvSpPr>
            <a:spLocks noGrp="1"/>
          </p:cNvSpPr>
          <p:nvPr>
            <p:ph type="subTitle" idx="1"/>
            <p:custDataLst>
              <p:tags r:id="rId3"/>
            </p:custDataLst>
          </p:nvPr>
        </p:nvSpPr>
        <p:spPr>
          <a:xfrm>
            <a:off x="4348225" y="5867400"/>
            <a:ext cx="4772528" cy="990600"/>
          </a:xfrm>
        </p:spPr>
        <p:txBody>
          <a:bodyPr>
            <a:normAutofit/>
          </a:bodyPr>
          <a:lstStyle/>
          <a:p>
            <a:r>
              <a:rPr lang="en-US" sz="2400" dirty="0" err="1" smtClean="0">
                <a:latin typeface="+mn-lt"/>
              </a:rPr>
              <a:t>Achmad</a:t>
            </a:r>
            <a:r>
              <a:rPr lang="en-US" sz="2400" dirty="0" smtClean="0">
                <a:latin typeface="+mn-lt"/>
              </a:rPr>
              <a:t> Mufti, </a:t>
            </a:r>
            <a:r>
              <a:rPr lang="en-US" sz="2400" dirty="0" err="1" smtClean="0">
                <a:latin typeface="+mn-lt"/>
              </a:rPr>
              <a:t>S.Kom</a:t>
            </a:r>
            <a:endParaRPr lang="en-US" sz="2400" dirty="0" smtClean="0">
              <a:latin typeface="+mn-lt"/>
            </a:endParaRPr>
          </a:p>
          <a:p>
            <a:r>
              <a:rPr lang="en-US" sz="2400" dirty="0" err="1" smtClean="0">
                <a:latin typeface="+mn-lt"/>
              </a:rPr>
              <a:t>Selasa</a:t>
            </a:r>
            <a:r>
              <a:rPr lang="en-US" sz="2400" dirty="0" smtClean="0">
                <a:latin typeface="+mn-lt"/>
              </a:rPr>
              <a:t>, 16 </a:t>
            </a:r>
            <a:r>
              <a:rPr lang="en-US" sz="2400" dirty="0" err="1" smtClean="0">
                <a:latin typeface="+mn-lt"/>
              </a:rPr>
              <a:t>Juli</a:t>
            </a:r>
            <a:r>
              <a:rPr lang="en-US" sz="2400" dirty="0" smtClean="0">
                <a:latin typeface="+mn-lt"/>
              </a:rPr>
              <a:t> 2019</a:t>
            </a:r>
            <a:endParaRPr lang="en-US" sz="2400" dirty="0">
              <a:latin typeface="+mn-lt"/>
            </a:endParaRPr>
          </a:p>
        </p:txBody>
      </p:sp>
      <p:pic>
        <p:nvPicPr>
          <p:cNvPr id="4" name="Picture 7" descr="C:\Documents and Settings\SMP N 48\My Documents\My Pictures\potog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343400" y="1981200"/>
            <a:ext cx="3429000" cy="3500438"/>
          </a:xfrm>
          <a:prstGeom prst="rect">
            <a:avLst/>
          </a:prstGeom>
          <a:noFill/>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48400" y="0"/>
            <a:ext cx="2997200" cy="6858000"/>
          </a:xfrm>
          <a:prstGeom prst="rect">
            <a:avLst/>
          </a:prstGeom>
        </p:spPr>
      </p:pic>
      <p:sp>
        <p:nvSpPr>
          <p:cNvPr id="6" name="5-Point Star 5"/>
          <p:cNvSpPr/>
          <p:nvPr/>
        </p:nvSpPr>
        <p:spPr>
          <a:xfrm>
            <a:off x="5638800" y="61722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4"/>
          <p:cNvSpPr txBox="1">
            <a:spLocks/>
          </p:cNvSpPr>
          <p:nvPr>
            <p:custDataLst>
              <p:tags r:id="rId2"/>
            </p:custDataLst>
          </p:nvPr>
        </p:nvSpPr>
        <p:spPr>
          <a:xfrm>
            <a:off x="609600" y="0"/>
            <a:ext cx="5715000" cy="68326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5. </a:t>
            </a:r>
            <a:r>
              <a:rPr lang="en-US" dirty="0" err="1"/>
              <a:t>Menjadi</a:t>
            </a:r>
            <a:r>
              <a:rPr lang="en-US" dirty="0"/>
              <a:t> </a:t>
            </a:r>
            <a:r>
              <a:rPr lang="en-US" dirty="0" err="1"/>
              <a:t>Aktif</a:t>
            </a:r>
            <a:r>
              <a:rPr lang="en-US" dirty="0"/>
              <a:t> </a:t>
            </a:r>
            <a:r>
              <a:rPr lang="en-US" dirty="0" err="1"/>
              <a:t>Bertanya</a:t>
            </a:r>
            <a:r>
              <a:rPr lang="en-US" dirty="0"/>
              <a:t> </a:t>
            </a:r>
            <a:r>
              <a:rPr lang="en-US" dirty="0" err="1"/>
              <a:t>dan</a:t>
            </a:r>
            <a:r>
              <a:rPr lang="en-US" dirty="0"/>
              <a:t> </a:t>
            </a:r>
            <a:r>
              <a:rPr lang="en-US" dirty="0" err="1" smtClean="0"/>
              <a:t>Ditanya</a:t>
            </a:r>
            <a:endParaRPr lang="en-US" dirty="0" smtClean="0"/>
          </a:p>
          <a:p>
            <a:pPr marL="0" indent="0">
              <a:buNone/>
            </a:pPr>
            <a:endParaRPr lang="en-US" dirty="0"/>
          </a:p>
          <a:p>
            <a:pPr marL="0" indent="0" algn="just">
              <a:buNone/>
            </a:pPr>
            <a:r>
              <a:rPr lang="en-US" dirty="0" err="1"/>
              <a:t>Jika</a:t>
            </a:r>
            <a:r>
              <a:rPr lang="en-US" dirty="0"/>
              <a:t> </a:t>
            </a:r>
            <a:r>
              <a:rPr lang="en-US" dirty="0" err="1"/>
              <a:t>ada</a:t>
            </a:r>
            <a:r>
              <a:rPr lang="en-US" dirty="0"/>
              <a:t> </a:t>
            </a:r>
            <a:r>
              <a:rPr lang="en-US" dirty="0" err="1"/>
              <a:t>hal</a:t>
            </a:r>
            <a:r>
              <a:rPr lang="en-US" dirty="0"/>
              <a:t> yang </a:t>
            </a:r>
            <a:r>
              <a:rPr lang="en-US" dirty="0" err="1"/>
              <a:t>belum</a:t>
            </a:r>
            <a:r>
              <a:rPr lang="en-US" dirty="0"/>
              <a:t> </a:t>
            </a:r>
            <a:r>
              <a:rPr lang="en-US" dirty="0" err="1"/>
              <a:t>jelas</a:t>
            </a:r>
            <a:r>
              <a:rPr lang="en-US" dirty="0"/>
              <a:t>, </a:t>
            </a:r>
            <a:r>
              <a:rPr lang="en-US" dirty="0" err="1"/>
              <a:t>maka</a:t>
            </a:r>
            <a:r>
              <a:rPr lang="en-US" dirty="0"/>
              <a:t> </a:t>
            </a:r>
            <a:r>
              <a:rPr lang="en-US" dirty="0" err="1"/>
              <a:t>tanyakan</a:t>
            </a:r>
            <a:r>
              <a:rPr lang="en-US" dirty="0"/>
              <a:t> </a:t>
            </a:r>
            <a:r>
              <a:rPr lang="en-US" dirty="0" err="1"/>
              <a:t>kepada</a:t>
            </a:r>
            <a:r>
              <a:rPr lang="en-US" dirty="0"/>
              <a:t> guru, </a:t>
            </a:r>
            <a:r>
              <a:rPr lang="en-US" dirty="0" err="1"/>
              <a:t>teman</a:t>
            </a:r>
            <a:r>
              <a:rPr lang="en-US" dirty="0"/>
              <a:t> </a:t>
            </a:r>
            <a:r>
              <a:rPr lang="en-US" dirty="0" err="1"/>
              <a:t>atau</a:t>
            </a:r>
            <a:r>
              <a:rPr lang="en-US" dirty="0"/>
              <a:t> orang </a:t>
            </a:r>
            <a:r>
              <a:rPr lang="en-US" dirty="0" err="1"/>
              <a:t>tua</a:t>
            </a:r>
            <a:r>
              <a:rPr lang="en-US" dirty="0"/>
              <a:t>. </a:t>
            </a:r>
            <a:r>
              <a:rPr lang="en-US" dirty="0" err="1"/>
              <a:t>Jika</a:t>
            </a:r>
            <a:r>
              <a:rPr lang="en-US" dirty="0"/>
              <a:t> </a:t>
            </a:r>
            <a:r>
              <a:rPr lang="en-US" dirty="0" err="1"/>
              <a:t>kita</a:t>
            </a:r>
            <a:r>
              <a:rPr lang="en-US" dirty="0"/>
              <a:t> </a:t>
            </a:r>
            <a:r>
              <a:rPr lang="en-US" dirty="0" err="1"/>
              <a:t>bertanya</a:t>
            </a:r>
            <a:r>
              <a:rPr lang="en-US" dirty="0"/>
              <a:t> </a:t>
            </a:r>
            <a:r>
              <a:rPr lang="en-US" dirty="0" err="1"/>
              <a:t>biasanya</a:t>
            </a:r>
            <a:r>
              <a:rPr lang="en-US" dirty="0"/>
              <a:t> </a:t>
            </a:r>
            <a:r>
              <a:rPr lang="en-US" dirty="0" err="1"/>
              <a:t>kita</a:t>
            </a:r>
            <a:r>
              <a:rPr lang="en-US" dirty="0"/>
              <a:t> </a:t>
            </a:r>
            <a:r>
              <a:rPr lang="en-US" dirty="0" err="1"/>
              <a:t>akan</a:t>
            </a:r>
            <a:r>
              <a:rPr lang="en-US" dirty="0"/>
              <a:t> </a:t>
            </a:r>
            <a:r>
              <a:rPr lang="en-US" dirty="0" err="1"/>
              <a:t>ingat</a:t>
            </a:r>
            <a:r>
              <a:rPr lang="en-US" dirty="0"/>
              <a:t> </a:t>
            </a:r>
            <a:r>
              <a:rPr lang="en-US" dirty="0" err="1"/>
              <a:t>jawabannya</a:t>
            </a:r>
            <a:r>
              <a:rPr lang="en-US" dirty="0"/>
              <a:t>. </a:t>
            </a:r>
            <a:r>
              <a:rPr lang="en-US" dirty="0" err="1"/>
              <a:t>Catatlah</a:t>
            </a:r>
            <a:r>
              <a:rPr lang="en-US" dirty="0"/>
              <a:t> </a:t>
            </a:r>
            <a:r>
              <a:rPr lang="en-US" dirty="0" err="1"/>
              <a:t>informasi</a:t>
            </a:r>
            <a:r>
              <a:rPr lang="en-US" dirty="0"/>
              <a:t> </a:t>
            </a:r>
            <a:r>
              <a:rPr lang="en-US" dirty="0" err="1"/>
              <a:t>jawaban</a:t>
            </a:r>
            <a:r>
              <a:rPr lang="en-US" dirty="0"/>
              <a:t> </a:t>
            </a:r>
            <a:r>
              <a:rPr lang="en-US" dirty="0" err="1"/>
              <a:t>tersebut</a:t>
            </a:r>
            <a:r>
              <a:rPr lang="en-US" dirty="0"/>
              <a:t> </a:t>
            </a:r>
            <a:r>
              <a:rPr lang="en-US" dirty="0" err="1"/>
              <a:t>sebagai</a:t>
            </a:r>
            <a:r>
              <a:rPr lang="en-US" dirty="0"/>
              <a:t> </a:t>
            </a:r>
            <a:r>
              <a:rPr lang="en-US" dirty="0" err="1"/>
              <a:t>dokumentasi</a:t>
            </a:r>
            <a:r>
              <a:rPr lang="en-US" dirty="0"/>
              <a:t> </a:t>
            </a:r>
            <a:r>
              <a:rPr lang="en-US" dirty="0" err="1"/>
              <a:t>untuk</a:t>
            </a:r>
            <a:r>
              <a:rPr lang="en-US" dirty="0"/>
              <a:t> </a:t>
            </a:r>
            <a:r>
              <a:rPr lang="en-US" dirty="0" err="1"/>
              <a:t>dibuat</a:t>
            </a:r>
            <a:r>
              <a:rPr lang="en-US" dirty="0"/>
              <a:t> </a:t>
            </a:r>
            <a:r>
              <a:rPr lang="en-US" dirty="0" err="1"/>
              <a:t>kesimpulannya</a:t>
            </a:r>
            <a:r>
              <a:rPr lang="en-US" dirty="0"/>
              <a:t> (</a:t>
            </a:r>
            <a:r>
              <a:rPr lang="en-US" dirty="0" err="1"/>
              <a:t>solusi</a:t>
            </a:r>
            <a:r>
              <a:rPr lang="en-US" dirty="0"/>
              <a:t> </a:t>
            </a:r>
            <a:r>
              <a:rPr lang="en-US" dirty="0" err="1"/>
              <a:t>jawaban</a:t>
            </a:r>
            <a:r>
              <a:rPr lang="en-US" dirty="0"/>
              <a:t>)</a:t>
            </a:r>
            <a:endParaRPr lang="en-US" dirty="0" smtClean="0"/>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2"/>
            </p:custDataLst>
          </p:nvPr>
        </p:nvSpPr>
        <p:spPr>
          <a:xfrm>
            <a:off x="609600" y="0"/>
            <a:ext cx="8534400" cy="68326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6. </a:t>
            </a:r>
            <a:r>
              <a:rPr lang="en-US" dirty="0" err="1"/>
              <a:t>Belajar</a:t>
            </a:r>
            <a:r>
              <a:rPr lang="en-US" dirty="0"/>
              <a:t> </a:t>
            </a:r>
            <a:r>
              <a:rPr lang="en-US" dirty="0" err="1"/>
              <a:t>Dengan</a:t>
            </a:r>
            <a:r>
              <a:rPr lang="en-US" dirty="0"/>
              <a:t> </a:t>
            </a:r>
            <a:r>
              <a:rPr lang="en-US" dirty="0" err="1"/>
              <a:t>Serius</a:t>
            </a:r>
            <a:r>
              <a:rPr lang="en-US" dirty="0"/>
              <a:t> </a:t>
            </a:r>
            <a:r>
              <a:rPr lang="en-US" dirty="0" err="1"/>
              <a:t>dan</a:t>
            </a:r>
            <a:r>
              <a:rPr lang="en-US" dirty="0"/>
              <a:t> </a:t>
            </a:r>
            <a:r>
              <a:rPr lang="en-US" dirty="0" err="1" smtClean="0"/>
              <a:t>Tekun</a:t>
            </a:r>
            <a:endParaRPr lang="en-US" dirty="0" smtClean="0"/>
          </a:p>
          <a:p>
            <a:pPr marL="0" indent="0">
              <a:buNone/>
            </a:pPr>
            <a:endParaRPr lang="en-US" dirty="0"/>
          </a:p>
          <a:p>
            <a:pPr marL="0" indent="0" algn="just">
              <a:buNone/>
            </a:pPr>
            <a:r>
              <a:rPr lang="en-US" dirty="0" err="1"/>
              <a:t>Ketika</a:t>
            </a:r>
            <a:r>
              <a:rPr lang="en-US" dirty="0"/>
              <a:t> </a:t>
            </a:r>
            <a:r>
              <a:rPr lang="en-US" dirty="0" err="1"/>
              <a:t>belajar</a:t>
            </a:r>
            <a:r>
              <a:rPr lang="en-US" dirty="0"/>
              <a:t> di </a:t>
            </a:r>
            <a:r>
              <a:rPr lang="en-US" dirty="0" err="1"/>
              <a:t>kelas</a:t>
            </a:r>
            <a:r>
              <a:rPr lang="en-US" dirty="0"/>
              <a:t> </a:t>
            </a:r>
            <a:r>
              <a:rPr lang="en-US" dirty="0" err="1"/>
              <a:t>dengarkan</a:t>
            </a:r>
            <a:r>
              <a:rPr lang="en-US" dirty="0"/>
              <a:t> </a:t>
            </a:r>
            <a:r>
              <a:rPr lang="en-US" dirty="0" err="1"/>
              <a:t>dan</a:t>
            </a:r>
            <a:r>
              <a:rPr lang="en-US" dirty="0"/>
              <a:t> </a:t>
            </a:r>
            <a:r>
              <a:rPr lang="en-US" dirty="0" err="1"/>
              <a:t>catat</a:t>
            </a:r>
            <a:r>
              <a:rPr lang="en-US" dirty="0"/>
              <a:t> </a:t>
            </a:r>
            <a:r>
              <a:rPr lang="en-US" dirty="0" err="1"/>
              <a:t>apa</a:t>
            </a:r>
            <a:r>
              <a:rPr lang="en-US" dirty="0"/>
              <a:t> yang guru </a:t>
            </a:r>
            <a:r>
              <a:rPr lang="en-US" dirty="0" err="1"/>
              <a:t>jelaskan</a:t>
            </a:r>
            <a:r>
              <a:rPr lang="en-US" dirty="0"/>
              <a:t>. </a:t>
            </a:r>
            <a:r>
              <a:rPr lang="en-US" dirty="0" err="1"/>
              <a:t>Catat</a:t>
            </a:r>
            <a:r>
              <a:rPr lang="en-US" dirty="0"/>
              <a:t> yang </a:t>
            </a:r>
            <a:r>
              <a:rPr lang="en-US" dirty="0" err="1"/>
              <a:t>penting</a:t>
            </a:r>
            <a:r>
              <a:rPr lang="en-US" dirty="0"/>
              <a:t> </a:t>
            </a:r>
            <a:r>
              <a:rPr lang="en-US" dirty="0" err="1"/>
              <a:t>karena</a:t>
            </a:r>
            <a:r>
              <a:rPr lang="en-US" dirty="0"/>
              <a:t> </a:t>
            </a:r>
            <a:r>
              <a:rPr lang="en-US" dirty="0" err="1"/>
              <a:t>bisa</a:t>
            </a:r>
            <a:r>
              <a:rPr lang="en-US" dirty="0"/>
              <a:t> </a:t>
            </a:r>
            <a:r>
              <a:rPr lang="en-US" dirty="0" err="1"/>
              <a:t>saja</a:t>
            </a:r>
            <a:r>
              <a:rPr lang="en-US" dirty="0"/>
              <a:t> </a:t>
            </a:r>
            <a:r>
              <a:rPr lang="en-US" dirty="0" err="1"/>
              <a:t>hal</a:t>
            </a:r>
            <a:r>
              <a:rPr lang="en-US" dirty="0"/>
              <a:t> </a:t>
            </a:r>
            <a:r>
              <a:rPr lang="en-US" dirty="0" err="1"/>
              <a:t>tersebut</a:t>
            </a:r>
            <a:r>
              <a:rPr lang="en-US" dirty="0"/>
              <a:t> </a:t>
            </a:r>
            <a:r>
              <a:rPr lang="en-US" dirty="0" err="1"/>
              <a:t>tidak</a:t>
            </a:r>
            <a:r>
              <a:rPr lang="en-US" dirty="0"/>
              <a:t> </a:t>
            </a:r>
            <a:r>
              <a:rPr lang="en-US" dirty="0" err="1"/>
              <a:t>ada</a:t>
            </a:r>
            <a:r>
              <a:rPr lang="en-US" dirty="0"/>
              <a:t> di </a:t>
            </a:r>
            <a:r>
              <a:rPr lang="en-US" dirty="0" err="1"/>
              <a:t>buku</a:t>
            </a:r>
            <a:r>
              <a:rPr lang="en-US" dirty="0"/>
              <a:t> </a:t>
            </a:r>
            <a:r>
              <a:rPr lang="en-US" dirty="0" err="1"/>
              <a:t>dan</a:t>
            </a:r>
            <a:r>
              <a:rPr lang="en-US" dirty="0"/>
              <a:t> </a:t>
            </a:r>
            <a:r>
              <a:rPr lang="en-US" dirty="0" err="1"/>
              <a:t>nanti</a:t>
            </a:r>
            <a:r>
              <a:rPr lang="en-US" dirty="0"/>
              <a:t> </a:t>
            </a:r>
            <a:r>
              <a:rPr lang="en-US" dirty="0" err="1"/>
              <a:t>akan</a:t>
            </a:r>
            <a:r>
              <a:rPr lang="en-US" dirty="0"/>
              <a:t> </a:t>
            </a:r>
            <a:r>
              <a:rPr lang="en-US" dirty="0" err="1"/>
              <a:t>keluar</a:t>
            </a:r>
            <a:r>
              <a:rPr lang="en-US" dirty="0"/>
              <a:t> </a:t>
            </a:r>
            <a:r>
              <a:rPr lang="en-US" dirty="0" err="1"/>
              <a:t>saat</a:t>
            </a:r>
            <a:r>
              <a:rPr lang="en-US" dirty="0"/>
              <a:t> </a:t>
            </a:r>
            <a:r>
              <a:rPr lang="en-US" dirty="0" err="1"/>
              <a:t>ulangan</a:t>
            </a:r>
            <a:r>
              <a:rPr lang="en-US" dirty="0"/>
              <a:t> </a:t>
            </a:r>
            <a:r>
              <a:rPr lang="en-US" dirty="0" err="1"/>
              <a:t>atau</a:t>
            </a:r>
            <a:r>
              <a:rPr lang="en-US" dirty="0"/>
              <a:t> </a:t>
            </a:r>
            <a:r>
              <a:rPr lang="en-US" dirty="0" err="1"/>
              <a:t>ujian</a:t>
            </a:r>
            <a:r>
              <a:rPr lang="en-US" dirty="0"/>
              <a:t>. </a:t>
            </a:r>
            <a:r>
              <a:rPr lang="en-US" dirty="0" err="1"/>
              <a:t>Ketika</a:t>
            </a:r>
            <a:r>
              <a:rPr lang="en-US" dirty="0"/>
              <a:t> </a:t>
            </a:r>
            <a:r>
              <a:rPr lang="en-US" dirty="0" err="1"/>
              <a:t>waktu</a:t>
            </a:r>
            <a:r>
              <a:rPr lang="en-US" dirty="0"/>
              <a:t> </a:t>
            </a:r>
            <a:r>
              <a:rPr lang="en-US" dirty="0" err="1"/>
              <a:t>luang</a:t>
            </a:r>
            <a:r>
              <a:rPr lang="en-US" dirty="0"/>
              <a:t> </a:t>
            </a:r>
            <a:r>
              <a:rPr lang="en-US" dirty="0" err="1"/>
              <a:t>baca</a:t>
            </a:r>
            <a:r>
              <a:rPr lang="en-US" dirty="0"/>
              <a:t> </a:t>
            </a:r>
            <a:r>
              <a:rPr lang="en-US" dirty="0" err="1"/>
              <a:t>kembali</a:t>
            </a:r>
            <a:r>
              <a:rPr lang="en-US" dirty="0"/>
              <a:t> </a:t>
            </a:r>
            <a:r>
              <a:rPr lang="en-US" dirty="0" err="1"/>
              <a:t>catatan</a:t>
            </a:r>
            <a:r>
              <a:rPr lang="en-US" dirty="0"/>
              <a:t> yang </a:t>
            </a:r>
            <a:r>
              <a:rPr lang="en-US" dirty="0" err="1"/>
              <a:t>telah</a:t>
            </a:r>
            <a:r>
              <a:rPr lang="en-US" dirty="0"/>
              <a:t> </a:t>
            </a:r>
            <a:r>
              <a:rPr lang="en-US" dirty="0" err="1"/>
              <a:t>dibuat</a:t>
            </a:r>
            <a:r>
              <a:rPr lang="en-US" dirty="0"/>
              <a:t> </a:t>
            </a:r>
            <a:r>
              <a:rPr lang="en-US" dirty="0" err="1"/>
              <a:t>tadi</a:t>
            </a:r>
            <a:r>
              <a:rPr lang="en-US" dirty="0"/>
              <a:t> </a:t>
            </a:r>
            <a:r>
              <a:rPr lang="en-US" dirty="0" err="1"/>
              <a:t>dan</a:t>
            </a:r>
            <a:r>
              <a:rPr lang="en-US" dirty="0"/>
              <a:t> </a:t>
            </a:r>
            <a:r>
              <a:rPr lang="en-US" dirty="0" err="1"/>
              <a:t>hapalkan</a:t>
            </a:r>
            <a:r>
              <a:rPr lang="en-US" dirty="0"/>
              <a:t> </a:t>
            </a:r>
            <a:r>
              <a:rPr lang="en-US" dirty="0" err="1"/>
              <a:t>sambil</a:t>
            </a:r>
            <a:r>
              <a:rPr lang="en-US" dirty="0"/>
              <a:t> </a:t>
            </a:r>
            <a:r>
              <a:rPr lang="en-US" dirty="0" err="1" smtClean="0"/>
              <a:t>dimengerti</a:t>
            </a:r>
            <a:r>
              <a:rPr lang="en-US" dirty="0" smtClean="0"/>
              <a:t> / </a:t>
            </a:r>
            <a:r>
              <a:rPr lang="en-US" dirty="0" err="1" smtClean="0"/>
              <a:t>pahami</a:t>
            </a:r>
            <a:r>
              <a:rPr lang="en-US" dirty="0" smtClean="0"/>
              <a:t>/ </a:t>
            </a:r>
            <a:r>
              <a:rPr lang="en-US" dirty="0" err="1" smtClean="0"/>
              <a:t>hapal</a:t>
            </a:r>
            <a:endParaRPr lang="en-US" dirty="0" smtClean="0"/>
          </a:p>
        </p:txBody>
      </p:sp>
    </p:spTree>
    <p:custDataLst>
      <p:tags r:id="rId1"/>
    </p:custData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txBox="1">
            <a:spLocks/>
          </p:cNvSpPr>
          <p:nvPr>
            <p:custDataLst>
              <p:tags r:id="rId2"/>
            </p:custDataLst>
          </p:nvPr>
        </p:nvSpPr>
        <p:spPr>
          <a:xfrm>
            <a:off x="609600" y="0"/>
            <a:ext cx="8534400" cy="68326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7. </a:t>
            </a:r>
            <a:r>
              <a:rPr lang="en-US" dirty="0" err="1"/>
              <a:t>Hindari</a:t>
            </a:r>
            <a:r>
              <a:rPr lang="en-US" dirty="0"/>
              <a:t> </a:t>
            </a:r>
            <a:r>
              <a:rPr lang="en-US" dirty="0" err="1"/>
              <a:t>Belajar</a:t>
            </a:r>
            <a:r>
              <a:rPr lang="en-US" dirty="0"/>
              <a:t> </a:t>
            </a:r>
            <a:r>
              <a:rPr lang="en-US" dirty="0" err="1" smtClean="0"/>
              <a:t>Berlebihan</a:t>
            </a:r>
            <a:endParaRPr lang="en-US" dirty="0" smtClean="0"/>
          </a:p>
          <a:p>
            <a:pPr marL="0" indent="0">
              <a:buNone/>
            </a:pPr>
            <a:endParaRPr lang="en-US" dirty="0"/>
          </a:p>
          <a:p>
            <a:pPr marL="0" indent="0" algn="just">
              <a:buNone/>
            </a:pPr>
            <a:r>
              <a:rPr lang="en-US" dirty="0" err="1"/>
              <a:t>Sebaiknya</a:t>
            </a:r>
            <a:r>
              <a:rPr lang="en-US" dirty="0"/>
              <a:t> </a:t>
            </a:r>
            <a:r>
              <a:rPr lang="en-US" dirty="0" err="1"/>
              <a:t>ketika</a:t>
            </a:r>
            <a:r>
              <a:rPr lang="en-US" dirty="0"/>
              <a:t> </a:t>
            </a:r>
            <a:r>
              <a:rPr lang="en-US" dirty="0" err="1"/>
              <a:t>akan</a:t>
            </a:r>
            <a:r>
              <a:rPr lang="en-US" dirty="0"/>
              <a:t> </a:t>
            </a:r>
            <a:r>
              <a:rPr lang="en-US" dirty="0" err="1"/>
              <a:t>ujian</a:t>
            </a:r>
            <a:r>
              <a:rPr lang="en-US" dirty="0"/>
              <a:t> </a:t>
            </a:r>
            <a:r>
              <a:rPr lang="en-US" dirty="0" err="1"/>
              <a:t>tetap</a:t>
            </a:r>
            <a:r>
              <a:rPr lang="en-US" dirty="0"/>
              <a:t> </a:t>
            </a:r>
            <a:r>
              <a:rPr lang="en-US" dirty="0" err="1"/>
              <a:t>tidur</a:t>
            </a:r>
            <a:r>
              <a:rPr lang="en-US" dirty="0"/>
              <a:t> </a:t>
            </a:r>
            <a:r>
              <a:rPr lang="en-US" dirty="0" err="1"/>
              <a:t>tepat</a:t>
            </a:r>
            <a:r>
              <a:rPr lang="en-US" dirty="0"/>
              <a:t> </a:t>
            </a:r>
            <a:r>
              <a:rPr lang="en-US" dirty="0" err="1"/>
              <a:t>waktu</a:t>
            </a:r>
            <a:r>
              <a:rPr lang="en-US" dirty="0"/>
              <a:t> </a:t>
            </a:r>
            <a:r>
              <a:rPr lang="en-US" dirty="0" err="1"/>
              <a:t>karena</a:t>
            </a:r>
            <a:r>
              <a:rPr lang="en-US" dirty="0"/>
              <a:t> </a:t>
            </a:r>
            <a:r>
              <a:rPr lang="en-US" dirty="0" err="1"/>
              <a:t>jika</a:t>
            </a:r>
            <a:r>
              <a:rPr lang="en-US" dirty="0"/>
              <a:t> </a:t>
            </a:r>
            <a:r>
              <a:rPr lang="en-US" dirty="0" err="1"/>
              <a:t>bergadang</a:t>
            </a:r>
            <a:r>
              <a:rPr lang="en-US" dirty="0"/>
              <a:t> </a:t>
            </a:r>
            <a:r>
              <a:rPr lang="en-US" dirty="0" err="1"/>
              <a:t>semalaman</a:t>
            </a:r>
            <a:r>
              <a:rPr lang="en-US" dirty="0"/>
              <a:t> </a:t>
            </a:r>
            <a:r>
              <a:rPr lang="en-US" dirty="0" err="1"/>
              <a:t>akan</a:t>
            </a:r>
            <a:r>
              <a:rPr lang="en-US" dirty="0"/>
              <a:t> </a:t>
            </a:r>
            <a:r>
              <a:rPr lang="en-US" dirty="0" err="1"/>
              <a:t>membawa</a:t>
            </a:r>
            <a:r>
              <a:rPr lang="en-US" dirty="0"/>
              <a:t> </a:t>
            </a:r>
            <a:r>
              <a:rPr lang="en-US" dirty="0" err="1"/>
              <a:t>dampak</a:t>
            </a:r>
            <a:r>
              <a:rPr lang="en-US" dirty="0"/>
              <a:t> yang </a:t>
            </a:r>
            <a:r>
              <a:rPr lang="en-US" dirty="0" err="1"/>
              <a:t>buruk</a:t>
            </a:r>
            <a:r>
              <a:rPr lang="en-US" dirty="0"/>
              <a:t> </a:t>
            </a:r>
            <a:r>
              <a:rPr lang="en-US" dirty="0" err="1"/>
              <a:t>bagi</a:t>
            </a:r>
            <a:r>
              <a:rPr lang="en-US" dirty="0"/>
              <a:t> </a:t>
            </a:r>
            <a:r>
              <a:rPr lang="en-US" dirty="0" err="1"/>
              <a:t>kesehatan</a:t>
            </a:r>
            <a:r>
              <a:rPr lang="en-US" dirty="0"/>
              <a:t>, </a:t>
            </a:r>
            <a:r>
              <a:rPr lang="en-US" dirty="0" err="1"/>
              <a:t>terutama</a:t>
            </a:r>
            <a:r>
              <a:rPr lang="en-US" dirty="0"/>
              <a:t> </a:t>
            </a:r>
            <a:r>
              <a:rPr lang="en-US" dirty="0" err="1"/>
              <a:t>bagi</a:t>
            </a:r>
            <a:r>
              <a:rPr lang="en-US" dirty="0"/>
              <a:t> </a:t>
            </a:r>
            <a:r>
              <a:rPr lang="en-US" dirty="0" err="1"/>
              <a:t>anak-anak</a:t>
            </a:r>
            <a:r>
              <a:rPr lang="en-US" dirty="0"/>
              <a:t>.</a:t>
            </a:r>
            <a:endParaRPr lang="en-US"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custDataLst>
              <p:tags r:id="rId2"/>
            </p:custDataLst>
          </p:nvPr>
        </p:nvSpPr>
        <p:spPr>
          <a:xfrm>
            <a:off x="609600" y="0"/>
            <a:ext cx="8534400" cy="68326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8. </a:t>
            </a:r>
            <a:r>
              <a:rPr lang="en-US" dirty="0" err="1"/>
              <a:t>Jujur</a:t>
            </a:r>
            <a:r>
              <a:rPr lang="en-US" dirty="0"/>
              <a:t> </a:t>
            </a:r>
            <a:r>
              <a:rPr lang="en-US" dirty="0" err="1"/>
              <a:t>Dalam</a:t>
            </a:r>
            <a:r>
              <a:rPr lang="en-US" dirty="0"/>
              <a:t> </a:t>
            </a:r>
            <a:r>
              <a:rPr lang="en-US" dirty="0" err="1"/>
              <a:t>Mengerjakan</a:t>
            </a:r>
            <a:r>
              <a:rPr lang="en-US" dirty="0"/>
              <a:t> </a:t>
            </a:r>
            <a:r>
              <a:rPr lang="en-US" dirty="0" err="1"/>
              <a:t>Ulangan</a:t>
            </a:r>
            <a:r>
              <a:rPr lang="en-US" dirty="0"/>
              <a:t> </a:t>
            </a:r>
            <a:r>
              <a:rPr lang="en-US" dirty="0" err="1"/>
              <a:t>dan</a:t>
            </a:r>
            <a:r>
              <a:rPr lang="en-US" dirty="0"/>
              <a:t> </a:t>
            </a:r>
            <a:r>
              <a:rPr lang="en-US" dirty="0" err="1" smtClean="0"/>
              <a:t>Ujian</a:t>
            </a:r>
            <a:endParaRPr lang="en-US" dirty="0" smtClean="0"/>
          </a:p>
          <a:p>
            <a:pPr marL="0" indent="0">
              <a:buNone/>
            </a:pPr>
            <a:endParaRPr lang="en-US" dirty="0"/>
          </a:p>
          <a:p>
            <a:pPr marL="0" indent="0" algn="just">
              <a:buNone/>
            </a:pPr>
            <a:r>
              <a:rPr lang="en-US" dirty="0" err="1"/>
              <a:t>Hindari</a:t>
            </a:r>
            <a:r>
              <a:rPr lang="en-US" dirty="0"/>
              <a:t> </a:t>
            </a:r>
            <a:r>
              <a:rPr lang="en-US" dirty="0" err="1"/>
              <a:t>mencontek</a:t>
            </a:r>
            <a:r>
              <a:rPr lang="en-US" dirty="0"/>
              <a:t> </a:t>
            </a:r>
            <a:r>
              <a:rPr lang="en-US" dirty="0" err="1"/>
              <a:t>ketika</a:t>
            </a:r>
            <a:r>
              <a:rPr lang="en-US" dirty="0"/>
              <a:t> </a:t>
            </a:r>
            <a:r>
              <a:rPr lang="en-US" dirty="0" err="1"/>
              <a:t>sedang</a:t>
            </a:r>
            <a:r>
              <a:rPr lang="en-US" dirty="0"/>
              <a:t> </a:t>
            </a:r>
            <a:r>
              <a:rPr lang="en-US" dirty="0" err="1"/>
              <a:t>mengerjakan</a:t>
            </a:r>
            <a:r>
              <a:rPr lang="en-US" dirty="0"/>
              <a:t> </a:t>
            </a:r>
            <a:r>
              <a:rPr lang="en-US" dirty="0" err="1"/>
              <a:t>soal</a:t>
            </a:r>
            <a:r>
              <a:rPr lang="en-US" dirty="0"/>
              <a:t> </a:t>
            </a:r>
            <a:r>
              <a:rPr lang="en-US" dirty="0" err="1"/>
              <a:t>ulangan</a:t>
            </a:r>
            <a:r>
              <a:rPr lang="en-US" dirty="0"/>
              <a:t> </a:t>
            </a:r>
            <a:r>
              <a:rPr lang="en-US" dirty="0" err="1"/>
              <a:t>atau</a:t>
            </a:r>
            <a:r>
              <a:rPr lang="en-US" dirty="0"/>
              <a:t> </a:t>
            </a:r>
            <a:r>
              <a:rPr lang="en-US" dirty="0" err="1"/>
              <a:t>ujian</a:t>
            </a:r>
            <a:r>
              <a:rPr lang="en-US" dirty="0"/>
              <a:t>. </a:t>
            </a:r>
            <a:r>
              <a:rPr lang="en-US" dirty="0" err="1"/>
              <a:t>Mencontek</a:t>
            </a:r>
            <a:r>
              <a:rPr lang="en-US" dirty="0"/>
              <a:t> </a:t>
            </a:r>
            <a:r>
              <a:rPr lang="en-US" dirty="0" err="1"/>
              <a:t>dapat</a:t>
            </a:r>
            <a:r>
              <a:rPr lang="en-US" dirty="0"/>
              <a:t> </a:t>
            </a:r>
            <a:r>
              <a:rPr lang="en-US" dirty="0" err="1"/>
              <a:t>membuat</a:t>
            </a:r>
            <a:r>
              <a:rPr lang="en-US" dirty="0"/>
              <a:t> </a:t>
            </a:r>
            <a:r>
              <a:rPr lang="en-US" dirty="0" err="1"/>
              <a:t>sifat</a:t>
            </a:r>
            <a:r>
              <a:rPr lang="en-US" dirty="0"/>
              <a:t> </a:t>
            </a:r>
            <a:r>
              <a:rPr lang="en-US" dirty="0" err="1"/>
              <a:t>kita</a:t>
            </a:r>
            <a:r>
              <a:rPr lang="en-US" dirty="0"/>
              <a:t> </a:t>
            </a:r>
            <a:r>
              <a:rPr lang="en-US" dirty="0" err="1"/>
              <a:t>curang</a:t>
            </a:r>
            <a:r>
              <a:rPr lang="en-US" dirty="0"/>
              <a:t> </a:t>
            </a:r>
            <a:r>
              <a:rPr lang="en-US" dirty="0" err="1"/>
              <a:t>dan</a:t>
            </a:r>
            <a:r>
              <a:rPr lang="en-US" dirty="0"/>
              <a:t> </a:t>
            </a:r>
            <a:r>
              <a:rPr lang="en-US" dirty="0" err="1"/>
              <a:t>pembohong</a:t>
            </a:r>
            <a:r>
              <a:rPr lang="en-US" dirty="0"/>
              <a:t> (</a:t>
            </a:r>
            <a:r>
              <a:rPr lang="en-US" dirty="0" err="1"/>
              <a:t>Anggaplah</a:t>
            </a:r>
            <a:r>
              <a:rPr lang="en-US" dirty="0"/>
              <a:t> </a:t>
            </a:r>
            <a:r>
              <a:rPr lang="en-US" dirty="0" err="1"/>
              <a:t>dengan</a:t>
            </a:r>
            <a:r>
              <a:rPr lang="en-US" dirty="0"/>
              <a:t> </a:t>
            </a:r>
            <a:r>
              <a:rPr lang="en-US" dirty="0" err="1"/>
              <a:t>nyontek</a:t>
            </a:r>
            <a:r>
              <a:rPr lang="en-US" dirty="0"/>
              <a:t> </a:t>
            </a:r>
            <a:r>
              <a:rPr lang="en-US" dirty="0" err="1"/>
              <a:t>pasti</a:t>
            </a:r>
            <a:r>
              <a:rPr lang="en-US" dirty="0"/>
              <a:t> </a:t>
            </a:r>
            <a:r>
              <a:rPr lang="en-US" dirty="0" err="1"/>
              <a:t>akan</a:t>
            </a:r>
            <a:r>
              <a:rPr lang="en-US" dirty="0"/>
              <a:t> </a:t>
            </a:r>
            <a:r>
              <a:rPr lang="en-US" dirty="0" err="1"/>
              <a:t>ketahuan</a:t>
            </a:r>
            <a:r>
              <a:rPr lang="en-US" dirty="0"/>
              <a:t> guru </a:t>
            </a:r>
            <a:r>
              <a:rPr lang="en-US" dirty="0" err="1"/>
              <a:t>dan</a:t>
            </a:r>
            <a:r>
              <a:rPr lang="en-US" dirty="0"/>
              <a:t> </a:t>
            </a:r>
            <a:r>
              <a:rPr lang="en-US" dirty="0" err="1"/>
              <a:t>memiliki</a:t>
            </a:r>
            <a:r>
              <a:rPr lang="en-US" dirty="0"/>
              <a:t> </a:t>
            </a:r>
            <a:r>
              <a:rPr lang="en-US" dirty="0" err="1"/>
              <a:t>masa</a:t>
            </a:r>
            <a:r>
              <a:rPr lang="en-US" dirty="0"/>
              <a:t> </a:t>
            </a:r>
            <a:r>
              <a:rPr lang="en-US" dirty="0" err="1"/>
              <a:t>depan</a:t>
            </a:r>
            <a:r>
              <a:rPr lang="en-US" dirty="0"/>
              <a:t> </a:t>
            </a:r>
            <a:r>
              <a:rPr lang="en-US" dirty="0" err="1"/>
              <a:t>sebagai</a:t>
            </a:r>
            <a:r>
              <a:rPr lang="en-US" dirty="0"/>
              <a:t> </a:t>
            </a:r>
            <a:r>
              <a:rPr lang="en-US" dirty="0" err="1"/>
              <a:t>penjahat</a:t>
            </a:r>
            <a:r>
              <a:rPr lang="en-US" dirty="0"/>
              <a:t> </a:t>
            </a:r>
            <a:r>
              <a:rPr lang="en-US" dirty="0" err="1"/>
              <a:t>apabila</a:t>
            </a:r>
            <a:r>
              <a:rPr lang="en-US" dirty="0"/>
              <a:t> </a:t>
            </a:r>
            <a:r>
              <a:rPr lang="en-US" dirty="0" err="1"/>
              <a:t>kita</a:t>
            </a:r>
            <a:r>
              <a:rPr lang="en-US" dirty="0"/>
              <a:t> </a:t>
            </a:r>
            <a:r>
              <a:rPr lang="en-US" dirty="0" err="1"/>
              <a:t>melakukan</a:t>
            </a:r>
            <a:r>
              <a:rPr lang="en-US" dirty="0"/>
              <a:t> </a:t>
            </a:r>
            <a:r>
              <a:rPr lang="en-US" dirty="0" err="1"/>
              <a:t>kecurangan</a:t>
            </a:r>
            <a:r>
              <a:rPr lang="en-US" dirty="0"/>
              <a:t>)</a:t>
            </a:r>
            <a:endParaRPr lang="en-US"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custDataLst>
              <p:tags r:id="rId2"/>
            </p:custDataLst>
          </p:nvPr>
        </p:nvSpPr>
        <p:spPr>
          <a:xfrm>
            <a:off x="609600" y="0"/>
            <a:ext cx="8534400" cy="68326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9. </a:t>
            </a:r>
            <a:r>
              <a:rPr lang="en-US" dirty="0" err="1"/>
              <a:t>Jadilah</a:t>
            </a:r>
            <a:r>
              <a:rPr lang="en-US" dirty="0"/>
              <a:t> </a:t>
            </a:r>
            <a:r>
              <a:rPr lang="en-US" dirty="0" err="1"/>
              <a:t>Seorang</a:t>
            </a:r>
            <a:r>
              <a:rPr lang="en-US" dirty="0"/>
              <a:t> </a:t>
            </a:r>
            <a:r>
              <a:rPr lang="en-US" dirty="0" err="1"/>
              <a:t>Pemimpin</a:t>
            </a:r>
            <a:r>
              <a:rPr lang="en-US" dirty="0"/>
              <a:t>. </a:t>
            </a:r>
            <a:r>
              <a:rPr lang="en-US" dirty="0" err="1"/>
              <a:t>Latihlah</a:t>
            </a:r>
            <a:r>
              <a:rPr lang="en-US" dirty="0"/>
              <a:t> rasa </a:t>
            </a:r>
            <a:r>
              <a:rPr lang="en-US" dirty="0" err="1"/>
              <a:t>tanggung</a:t>
            </a:r>
            <a:r>
              <a:rPr lang="en-US" dirty="0"/>
              <a:t> </a:t>
            </a:r>
            <a:r>
              <a:rPr lang="en-US" dirty="0" err="1"/>
              <a:t>jawabmu</a:t>
            </a:r>
            <a:r>
              <a:rPr lang="en-US" dirty="0" smtClean="0"/>
              <a:t>.</a:t>
            </a:r>
          </a:p>
          <a:p>
            <a:pPr marL="0" indent="0">
              <a:buNone/>
            </a:pPr>
            <a:endParaRPr lang="en-US" dirty="0"/>
          </a:p>
          <a:p>
            <a:pPr marL="0" indent="0" algn="just">
              <a:buNone/>
            </a:pPr>
            <a:r>
              <a:rPr lang="en-US" dirty="0" err="1"/>
              <a:t>Apabila</a:t>
            </a:r>
            <a:r>
              <a:rPr lang="en-US" dirty="0"/>
              <a:t> guru </a:t>
            </a:r>
            <a:r>
              <a:rPr lang="en-US" dirty="0" err="1"/>
              <a:t>meminta</a:t>
            </a:r>
            <a:r>
              <a:rPr lang="en-US" dirty="0"/>
              <a:t> </a:t>
            </a:r>
            <a:r>
              <a:rPr lang="en-US" dirty="0" err="1"/>
              <a:t>bantuanmu</a:t>
            </a:r>
            <a:r>
              <a:rPr lang="en-US" dirty="0"/>
              <a:t> </a:t>
            </a:r>
            <a:r>
              <a:rPr lang="en-US" dirty="0" err="1"/>
              <a:t>untuk</a:t>
            </a:r>
            <a:r>
              <a:rPr lang="en-US" dirty="0"/>
              <a:t> </a:t>
            </a:r>
            <a:r>
              <a:rPr lang="en-US" dirty="0" err="1"/>
              <a:t>mengerjakan</a:t>
            </a:r>
            <a:r>
              <a:rPr lang="en-US" dirty="0"/>
              <a:t> </a:t>
            </a:r>
            <a:r>
              <a:rPr lang="en-US" dirty="0" err="1"/>
              <a:t>sesuatu</a:t>
            </a:r>
            <a:r>
              <a:rPr lang="en-US" dirty="0"/>
              <a:t> </a:t>
            </a:r>
            <a:r>
              <a:rPr lang="en-US" dirty="0" err="1"/>
              <a:t>misalnya</a:t>
            </a:r>
            <a:r>
              <a:rPr lang="en-US" dirty="0"/>
              <a:t> </a:t>
            </a:r>
            <a:r>
              <a:rPr lang="en-US" dirty="0" err="1"/>
              <a:t>membersihkan</a:t>
            </a:r>
            <a:r>
              <a:rPr lang="en-US" dirty="0"/>
              <a:t> </a:t>
            </a:r>
            <a:r>
              <a:rPr lang="en-US" dirty="0" err="1"/>
              <a:t>kelas</a:t>
            </a:r>
            <a:r>
              <a:rPr lang="en-US" dirty="0"/>
              <a:t>, </a:t>
            </a:r>
            <a:r>
              <a:rPr lang="en-US" dirty="0" err="1"/>
              <a:t>jangan</a:t>
            </a:r>
            <a:r>
              <a:rPr lang="en-US" dirty="0"/>
              <a:t> </a:t>
            </a:r>
            <a:r>
              <a:rPr lang="en-US" dirty="0" err="1"/>
              <a:t>ragu</a:t>
            </a:r>
            <a:r>
              <a:rPr lang="en-US" dirty="0"/>
              <a:t> </a:t>
            </a:r>
            <a:r>
              <a:rPr lang="en-US" dirty="0" err="1"/>
              <a:t>untuk</a:t>
            </a:r>
            <a:r>
              <a:rPr lang="en-US" dirty="0"/>
              <a:t> </a:t>
            </a:r>
            <a:r>
              <a:rPr lang="en-US" dirty="0" err="1"/>
              <a:t>menerimanya</a:t>
            </a:r>
            <a:r>
              <a:rPr lang="en-US" dirty="0"/>
              <a:t>. </a:t>
            </a:r>
            <a:r>
              <a:rPr lang="en-US" dirty="0" err="1"/>
              <a:t>Ajak</a:t>
            </a:r>
            <a:r>
              <a:rPr lang="en-US" dirty="0"/>
              <a:t> </a:t>
            </a:r>
            <a:r>
              <a:rPr lang="en-US" dirty="0" err="1"/>
              <a:t>beberapa</a:t>
            </a:r>
            <a:r>
              <a:rPr lang="en-US" dirty="0"/>
              <a:t> </a:t>
            </a:r>
            <a:r>
              <a:rPr lang="en-US" dirty="0" err="1"/>
              <a:t>teman</a:t>
            </a:r>
            <a:r>
              <a:rPr lang="en-US" dirty="0"/>
              <a:t> </a:t>
            </a:r>
            <a:r>
              <a:rPr lang="en-US" dirty="0" err="1"/>
              <a:t>kelas</a:t>
            </a:r>
            <a:r>
              <a:rPr lang="en-US" dirty="0"/>
              <a:t> </a:t>
            </a:r>
            <a:r>
              <a:rPr lang="en-US" dirty="0" err="1"/>
              <a:t>dan</a:t>
            </a:r>
            <a:r>
              <a:rPr lang="en-US" dirty="0"/>
              <a:t> </a:t>
            </a:r>
            <a:r>
              <a:rPr lang="en-US" dirty="0" err="1"/>
              <a:t>pimpin</a:t>
            </a:r>
            <a:r>
              <a:rPr lang="en-US" dirty="0"/>
              <a:t> </a:t>
            </a:r>
            <a:r>
              <a:rPr lang="en-US" dirty="0" err="1"/>
              <a:t>mereka</a:t>
            </a:r>
            <a:r>
              <a:rPr lang="en-US" dirty="0"/>
              <a:t> </a:t>
            </a:r>
            <a:r>
              <a:rPr lang="en-US" dirty="0" err="1"/>
              <a:t>untuk</a:t>
            </a:r>
            <a:r>
              <a:rPr lang="en-US" dirty="0"/>
              <a:t> </a:t>
            </a:r>
            <a:r>
              <a:rPr lang="en-US" dirty="0" err="1"/>
              <a:t>membersihkan</a:t>
            </a:r>
            <a:r>
              <a:rPr lang="en-US" dirty="0"/>
              <a:t> </a:t>
            </a:r>
            <a:r>
              <a:rPr lang="en-US" dirty="0" err="1"/>
              <a:t>kelas</a:t>
            </a:r>
            <a:r>
              <a:rPr lang="en-US" dirty="0"/>
              <a:t> </a:t>
            </a:r>
            <a:r>
              <a:rPr lang="en-US" dirty="0" err="1"/>
              <a:t>bersama-sama</a:t>
            </a:r>
            <a:r>
              <a:rPr lang="en-US" dirty="0"/>
              <a:t>.</a:t>
            </a:r>
            <a:endParaRPr lang="en-US" dirty="0" smtClean="0"/>
          </a:p>
        </p:txBody>
      </p:sp>
    </p:spTree>
    <p:custDataLst>
      <p:tags r:id="rId1"/>
    </p:custData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custDataLst>
              <p:tags r:id="rId2"/>
            </p:custDataLst>
          </p:nvPr>
        </p:nvSpPr>
        <p:spPr>
          <a:xfrm>
            <a:off x="609600" y="0"/>
            <a:ext cx="8534400" cy="68326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10. </a:t>
            </a:r>
            <a:r>
              <a:rPr lang="en-US" dirty="0" err="1"/>
              <a:t>Mendengarkan</a:t>
            </a:r>
            <a:r>
              <a:rPr lang="en-US" dirty="0"/>
              <a:t> </a:t>
            </a:r>
            <a:r>
              <a:rPr lang="en-US" dirty="0" err="1"/>
              <a:t>Penjelasan</a:t>
            </a:r>
            <a:r>
              <a:rPr lang="en-US" dirty="0"/>
              <a:t> Guru </a:t>
            </a:r>
            <a:r>
              <a:rPr lang="en-US" dirty="0" err="1"/>
              <a:t>Dengan</a:t>
            </a:r>
            <a:r>
              <a:rPr lang="en-US" dirty="0"/>
              <a:t> </a:t>
            </a:r>
            <a:r>
              <a:rPr lang="en-US" dirty="0" err="1"/>
              <a:t>Baik</a:t>
            </a:r>
            <a:r>
              <a:rPr lang="en-US" dirty="0" smtClean="0"/>
              <a:t>.</a:t>
            </a:r>
          </a:p>
          <a:p>
            <a:pPr marL="0" indent="0">
              <a:buNone/>
            </a:pPr>
            <a:endParaRPr lang="en-US" dirty="0"/>
          </a:p>
          <a:p>
            <a:pPr marL="0" indent="0" algn="just">
              <a:buNone/>
            </a:pPr>
            <a:r>
              <a:rPr lang="en-US" dirty="0" err="1"/>
              <a:t>Jawablah</a:t>
            </a:r>
            <a:r>
              <a:rPr lang="en-US" dirty="0"/>
              <a:t> </a:t>
            </a:r>
            <a:r>
              <a:rPr lang="en-US" dirty="0" err="1"/>
              <a:t>setiap</a:t>
            </a:r>
            <a:r>
              <a:rPr lang="en-US" dirty="0"/>
              <a:t> </a:t>
            </a:r>
            <a:r>
              <a:rPr lang="en-US" dirty="0" err="1"/>
              <a:t>pertanyaan</a:t>
            </a:r>
            <a:r>
              <a:rPr lang="en-US" dirty="0"/>
              <a:t> yang </a:t>
            </a:r>
            <a:r>
              <a:rPr lang="en-US" dirty="0" err="1"/>
              <a:t>diajukan</a:t>
            </a:r>
            <a:r>
              <a:rPr lang="en-US" dirty="0"/>
              <a:t> </a:t>
            </a:r>
            <a:r>
              <a:rPr lang="en-US" dirty="0" err="1"/>
              <a:t>oleh</a:t>
            </a:r>
            <a:r>
              <a:rPr lang="en-US" dirty="0"/>
              <a:t> guru </a:t>
            </a:r>
            <a:r>
              <a:rPr lang="en-US" dirty="0" err="1"/>
              <a:t>apabila</a:t>
            </a:r>
            <a:r>
              <a:rPr lang="en-US" dirty="0"/>
              <a:t> </a:t>
            </a:r>
            <a:r>
              <a:rPr lang="en-US" dirty="0" err="1"/>
              <a:t>kamu</a:t>
            </a:r>
            <a:r>
              <a:rPr lang="en-US" dirty="0"/>
              <a:t> </a:t>
            </a:r>
            <a:r>
              <a:rPr lang="en-US" dirty="0" err="1"/>
              <a:t>mengetahui</a:t>
            </a:r>
            <a:r>
              <a:rPr lang="en-US" dirty="0"/>
              <a:t> </a:t>
            </a:r>
            <a:r>
              <a:rPr lang="en-US" dirty="0" err="1"/>
              <a:t>jawabannya</a:t>
            </a:r>
            <a:r>
              <a:rPr lang="en-US" dirty="0"/>
              <a:t>. </a:t>
            </a:r>
            <a:r>
              <a:rPr lang="en-US" dirty="0" err="1"/>
              <a:t>Jangan</a:t>
            </a:r>
            <a:r>
              <a:rPr lang="en-US" dirty="0"/>
              <a:t> </a:t>
            </a:r>
            <a:r>
              <a:rPr lang="en-US" dirty="0" err="1"/>
              <a:t>menunggu</a:t>
            </a:r>
            <a:r>
              <a:rPr lang="en-US" dirty="0"/>
              <a:t> guru </a:t>
            </a:r>
            <a:r>
              <a:rPr lang="en-US" dirty="0" err="1"/>
              <a:t>untuk</a:t>
            </a:r>
            <a:r>
              <a:rPr lang="en-US" dirty="0"/>
              <a:t> </a:t>
            </a:r>
            <a:r>
              <a:rPr lang="en-US" dirty="0" err="1"/>
              <a:t>memanggil</a:t>
            </a:r>
            <a:r>
              <a:rPr lang="en-US" dirty="0"/>
              <a:t> </a:t>
            </a:r>
            <a:r>
              <a:rPr lang="en-US" dirty="0" err="1"/>
              <a:t>kamu</a:t>
            </a:r>
            <a:r>
              <a:rPr lang="en-US" dirty="0"/>
              <a:t> </a:t>
            </a:r>
            <a:r>
              <a:rPr lang="en-US" dirty="0" err="1"/>
              <a:t>untuk</a:t>
            </a:r>
            <a:r>
              <a:rPr lang="en-US" dirty="0"/>
              <a:t> </a:t>
            </a:r>
            <a:r>
              <a:rPr lang="en-US" dirty="0" err="1"/>
              <a:t>menjawab</a:t>
            </a:r>
            <a:r>
              <a:rPr lang="en-US" dirty="0"/>
              <a:t> </a:t>
            </a:r>
            <a:r>
              <a:rPr lang="en-US" dirty="0" err="1"/>
              <a:t>pertanyaan</a:t>
            </a:r>
            <a:endParaRPr lang="en-US" dirty="0" smtClean="0"/>
          </a:p>
        </p:txBody>
      </p:sp>
    </p:spTree>
    <p:custDataLst>
      <p:tags r:id="rId1"/>
    </p:custData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2"/>
            </p:custDataLst>
          </p:nvPr>
        </p:nvSpPr>
        <p:spPr>
          <a:xfrm>
            <a:off x="609600" y="0"/>
            <a:ext cx="8534400" cy="68326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11. Jangan Malu Untuk Bertanya</a:t>
            </a:r>
            <a:r>
              <a:rPr lang="sv-SE" dirty="0" smtClean="0"/>
              <a:t>.</a:t>
            </a:r>
          </a:p>
          <a:p>
            <a:pPr marL="0" indent="0">
              <a:buNone/>
            </a:pPr>
            <a:endParaRPr lang="sv-SE" dirty="0"/>
          </a:p>
          <a:p>
            <a:pPr marL="0" indent="0">
              <a:buNone/>
            </a:pPr>
            <a:r>
              <a:rPr lang="sv-SE" dirty="0"/>
              <a:t>Selalu ajukan pertanyaan kepada guru apabila tidak mengerti tentang sesuatu hal.</a:t>
            </a:r>
            <a:endParaRPr lang="en-US" dirty="0" smtClean="0"/>
          </a:p>
        </p:txBody>
      </p:sp>
    </p:spTree>
    <p:custDataLst>
      <p:tags r:id="rId1"/>
    </p:custData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2"/>
            </p:custDataLst>
          </p:nvPr>
        </p:nvSpPr>
        <p:spPr>
          <a:xfrm>
            <a:off x="609600" y="0"/>
            <a:ext cx="8534400" cy="68326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12. Kerjakan </a:t>
            </a:r>
            <a:r>
              <a:rPr lang="sv-SE" dirty="0" smtClean="0"/>
              <a:t>PR</a:t>
            </a:r>
          </a:p>
          <a:p>
            <a:pPr marL="0" indent="0">
              <a:buNone/>
            </a:pPr>
            <a:endParaRPr lang="sv-SE" dirty="0"/>
          </a:p>
          <a:p>
            <a:pPr marL="0" indent="0">
              <a:buNone/>
            </a:pPr>
            <a:r>
              <a:rPr lang="sv-SE" dirty="0"/>
              <a:t>Kerjakan PR dengan baik, jangan selalu mencari alasan untuk tidak mengerjakannya (Jangan malas mengerjakan PR dengan alasan lupa atau menunda-nunda mengerjakannya)</a:t>
            </a:r>
            <a:endParaRPr lang="en-US"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2"/>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13. Selalu Mengulang Pelajaran yang Sudah </a:t>
            </a:r>
            <a:r>
              <a:rPr lang="sv-SE" dirty="0" smtClean="0"/>
              <a:t>diajarkan</a:t>
            </a:r>
          </a:p>
          <a:p>
            <a:pPr marL="0" indent="0">
              <a:buNone/>
            </a:pPr>
            <a:endParaRPr lang="sv-SE" dirty="0"/>
          </a:p>
          <a:p>
            <a:pPr marL="0" indent="0">
              <a:buNone/>
            </a:pPr>
            <a:r>
              <a:rPr lang="sv-SE" dirty="0"/>
              <a:t>Setiap pulang dari sekolah, selalu mengulang pelajaran yang tadi diajarkan. Nanti sewaktu ada ulangan jadi tidak banyak yang harus dipelajari! Asyik.</a:t>
            </a:r>
            <a:endParaRPr lang="en-US"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2"/>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14. Cukup Istirahat, Makan Dan </a:t>
            </a:r>
            <a:r>
              <a:rPr lang="sv-SE" dirty="0" smtClean="0"/>
              <a:t>Bermain</a:t>
            </a:r>
          </a:p>
          <a:p>
            <a:pPr marL="0" indent="0">
              <a:buNone/>
            </a:pPr>
            <a:endParaRPr lang="sv-SE" dirty="0"/>
          </a:p>
          <a:p>
            <a:pPr marL="0" indent="0">
              <a:buNone/>
            </a:pPr>
            <a:r>
              <a:rPr lang="sv-SE" dirty="0"/>
              <a:t>Semuanya dilakukan secara berimbang. Oleh karenanya kita harus dapat membagi waktu untuk makan, istirahat dan bermain. Kalau semuanya dilakukan dengan baik, badan jadi segar setiap hari!</a:t>
            </a:r>
            <a:endParaRPr lang="en-US"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a:t>Materi</a:t>
            </a:r>
            <a:r>
              <a:rPr lang="en-US" dirty="0"/>
              <a:t> MOS Cara </a:t>
            </a:r>
            <a:r>
              <a:rPr lang="en-US" dirty="0" err="1"/>
              <a:t>belajar</a:t>
            </a:r>
            <a:r>
              <a:rPr lang="en-US" dirty="0"/>
              <a:t> </a:t>
            </a:r>
            <a:r>
              <a:rPr lang="en-US" dirty="0" err="1"/>
              <a:t>Efektif</a:t>
            </a:r>
            <a:endParaRPr lang="en-US" dirty="0"/>
          </a:p>
        </p:txBody>
      </p:sp>
      <p:sp>
        <p:nvSpPr>
          <p:cNvPr id="5" name="Content Placeholder 4"/>
          <p:cNvSpPr>
            <a:spLocks noGrp="1"/>
          </p:cNvSpPr>
          <p:nvPr>
            <p:ph idx="1"/>
            <p:custDataLst>
              <p:tags r:id="rId3"/>
            </p:custDataLst>
          </p:nvPr>
        </p:nvSpPr>
        <p:spPr/>
        <p:txBody>
          <a:bodyPr>
            <a:normAutofit lnSpcReduction="10000"/>
          </a:bodyPr>
          <a:lstStyle/>
          <a:p>
            <a:pPr algn="just"/>
            <a:r>
              <a:rPr lang="en-US" dirty="0" err="1"/>
              <a:t>Belajar</a:t>
            </a:r>
            <a:r>
              <a:rPr lang="en-US" dirty="0"/>
              <a:t> yang </a:t>
            </a:r>
            <a:r>
              <a:rPr lang="en-US" dirty="0" err="1"/>
              <a:t>efektif</a:t>
            </a:r>
            <a:r>
              <a:rPr lang="en-US" dirty="0"/>
              <a:t> </a:t>
            </a:r>
            <a:r>
              <a:rPr lang="en-US" dirty="0" err="1"/>
              <a:t>adalah</a:t>
            </a:r>
            <a:r>
              <a:rPr lang="en-US" dirty="0"/>
              <a:t> proses </a:t>
            </a:r>
            <a:r>
              <a:rPr lang="en-US" dirty="0" err="1"/>
              <a:t>belajar</a:t>
            </a:r>
            <a:r>
              <a:rPr lang="en-US" dirty="0"/>
              <a:t> </a:t>
            </a:r>
            <a:r>
              <a:rPr lang="en-US" dirty="0" err="1"/>
              <a:t>mengajar</a:t>
            </a:r>
            <a:r>
              <a:rPr lang="en-US" dirty="0"/>
              <a:t> yang </a:t>
            </a:r>
            <a:r>
              <a:rPr lang="en-US" dirty="0" err="1"/>
              <a:t>berhasil</a:t>
            </a:r>
            <a:r>
              <a:rPr lang="en-US" dirty="0"/>
              <a:t> </a:t>
            </a:r>
            <a:r>
              <a:rPr lang="en-US" dirty="0" err="1"/>
              <a:t>guna</a:t>
            </a:r>
            <a:r>
              <a:rPr lang="en-US" dirty="0"/>
              <a:t>, </a:t>
            </a:r>
            <a:r>
              <a:rPr lang="en-US" dirty="0" err="1"/>
              <a:t>dan</a:t>
            </a:r>
            <a:r>
              <a:rPr lang="en-US" dirty="0"/>
              <a:t> proses </a:t>
            </a:r>
            <a:r>
              <a:rPr lang="en-US" dirty="0" err="1"/>
              <a:t>pembelajaran</a:t>
            </a:r>
            <a:r>
              <a:rPr lang="en-US" dirty="0"/>
              <a:t> </a:t>
            </a:r>
            <a:r>
              <a:rPr lang="en-US" dirty="0" err="1"/>
              <a:t>itu</a:t>
            </a:r>
            <a:r>
              <a:rPr lang="en-US" dirty="0"/>
              <a:t> </a:t>
            </a:r>
            <a:r>
              <a:rPr lang="en-US" dirty="0" err="1"/>
              <a:t>mampu</a:t>
            </a:r>
            <a:r>
              <a:rPr lang="en-US" dirty="0"/>
              <a:t> </a:t>
            </a:r>
            <a:r>
              <a:rPr lang="en-US" dirty="0" err="1"/>
              <a:t>memberikan</a:t>
            </a:r>
            <a:r>
              <a:rPr lang="en-US" dirty="0"/>
              <a:t> </a:t>
            </a:r>
            <a:r>
              <a:rPr lang="en-US" dirty="0" err="1"/>
              <a:t>pemahaman</a:t>
            </a:r>
            <a:r>
              <a:rPr lang="en-US" dirty="0"/>
              <a:t>, </a:t>
            </a:r>
            <a:r>
              <a:rPr lang="en-US" dirty="0" err="1"/>
              <a:t>kecerdasan</a:t>
            </a:r>
            <a:r>
              <a:rPr lang="en-US" dirty="0"/>
              <a:t>, </a:t>
            </a:r>
            <a:r>
              <a:rPr lang="en-US" dirty="0" err="1"/>
              <a:t>ketekunan</a:t>
            </a:r>
            <a:r>
              <a:rPr lang="en-US" dirty="0"/>
              <a:t>, </a:t>
            </a:r>
            <a:r>
              <a:rPr lang="en-US" dirty="0" err="1"/>
              <a:t>kesempatan</a:t>
            </a:r>
            <a:r>
              <a:rPr lang="en-US" dirty="0"/>
              <a:t> </a:t>
            </a:r>
            <a:r>
              <a:rPr lang="en-US" dirty="0" err="1"/>
              <a:t>dan</a:t>
            </a:r>
            <a:r>
              <a:rPr lang="en-US" dirty="0"/>
              <a:t> </a:t>
            </a:r>
            <a:r>
              <a:rPr lang="en-US" dirty="0" err="1"/>
              <a:t>mutu</a:t>
            </a:r>
            <a:r>
              <a:rPr lang="en-US" dirty="0"/>
              <a:t> / </a:t>
            </a:r>
            <a:r>
              <a:rPr lang="en-US" dirty="0" err="1"/>
              <a:t>kualitas</a:t>
            </a:r>
            <a:r>
              <a:rPr lang="en-US" dirty="0"/>
              <a:t> </a:t>
            </a:r>
            <a:r>
              <a:rPr lang="en-US" dirty="0" err="1"/>
              <a:t>dan</a:t>
            </a:r>
            <a:r>
              <a:rPr lang="en-US" dirty="0"/>
              <a:t> </a:t>
            </a:r>
            <a:r>
              <a:rPr lang="en-US" dirty="0" err="1"/>
              <a:t>dapat</a:t>
            </a:r>
            <a:r>
              <a:rPr lang="en-US" dirty="0"/>
              <a:t> </a:t>
            </a:r>
            <a:r>
              <a:rPr lang="en-US" dirty="0" err="1"/>
              <a:t>diaplikasikan</a:t>
            </a:r>
            <a:r>
              <a:rPr lang="en-US" dirty="0"/>
              <a:t> </a:t>
            </a:r>
            <a:r>
              <a:rPr lang="en-US" dirty="0" err="1"/>
              <a:t>atau</a:t>
            </a:r>
            <a:r>
              <a:rPr lang="en-US" dirty="0"/>
              <a:t> </a:t>
            </a:r>
            <a:r>
              <a:rPr lang="en-US" dirty="0" err="1"/>
              <a:t>diterapkan</a:t>
            </a:r>
            <a:r>
              <a:rPr lang="en-US" dirty="0"/>
              <a:t> </a:t>
            </a:r>
            <a:r>
              <a:rPr lang="en-US" dirty="0" err="1"/>
              <a:t>dalam</a:t>
            </a:r>
            <a:r>
              <a:rPr lang="en-US" dirty="0"/>
              <a:t> </a:t>
            </a:r>
            <a:r>
              <a:rPr lang="en-US" dirty="0" err="1"/>
              <a:t>kehidupan</a:t>
            </a:r>
            <a:r>
              <a:rPr lang="en-US" dirty="0"/>
              <a:t> </a:t>
            </a:r>
            <a:r>
              <a:rPr lang="en-US" dirty="0" err="1"/>
              <a:t>sehari-hari</a:t>
            </a:r>
            <a:r>
              <a:rPr lang="en-US" dirty="0"/>
              <a:t> </a:t>
            </a:r>
            <a:r>
              <a:rPr lang="en-US" dirty="0" err="1"/>
              <a:t>sehingga</a:t>
            </a:r>
            <a:r>
              <a:rPr lang="en-US" dirty="0"/>
              <a:t> </a:t>
            </a:r>
            <a:r>
              <a:rPr lang="en-US" dirty="0" err="1"/>
              <a:t>hasil</a:t>
            </a:r>
            <a:r>
              <a:rPr lang="en-US" dirty="0"/>
              <a:t> </a:t>
            </a:r>
            <a:r>
              <a:rPr lang="en-US" dirty="0" err="1"/>
              <a:t>dari</a:t>
            </a:r>
            <a:r>
              <a:rPr lang="en-US" dirty="0"/>
              <a:t> </a:t>
            </a:r>
            <a:r>
              <a:rPr lang="en-US" dirty="0" err="1"/>
              <a:t>pembelajaran</a:t>
            </a:r>
            <a:r>
              <a:rPr lang="en-US" dirty="0"/>
              <a:t> </a:t>
            </a:r>
            <a:r>
              <a:rPr lang="en-US" dirty="0" err="1"/>
              <a:t>itu</a:t>
            </a:r>
            <a:r>
              <a:rPr lang="en-US" dirty="0"/>
              <a:t> </a:t>
            </a:r>
            <a:r>
              <a:rPr lang="en-US" dirty="0" err="1"/>
              <a:t>akan</a:t>
            </a:r>
            <a:r>
              <a:rPr lang="en-US" dirty="0"/>
              <a:t> </a:t>
            </a:r>
            <a:r>
              <a:rPr lang="en-US" dirty="0" err="1"/>
              <a:t>dapat</a:t>
            </a:r>
            <a:r>
              <a:rPr lang="en-US" dirty="0"/>
              <a:t> </a:t>
            </a:r>
            <a:r>
              <a:rPr lang="en-US" dirty="0" err="1"/>
              <a:t>menghasilkan</a:t>
            </a:r>
            <a:r>
              <a:rPr lang="en-US" dirty="0"/>
              <a:t> </a:t>
            </a:r>
            <a:r>
              <a:rPr lang="en-US" dirty="0" err="1"/>
              <a:t>sumber</a:t>
            </a:r>
            <a:r>
              <a:rPr lang="en-US" dirty="0"/>
              <a:t> </a:t>
            </a:r>
            <a:r>
              <a:rPr lang="en-US" dirty="0" err="1"/>
              <a:t>daya</a:t>
            </a:r>
            <a:r>
              <a:rPr lang="en-US" dirty="0"/>
              <a:t> </a:t>
            </a:r>
            <a:r>
              <a:rPr lang="en-US" dirty="0" err="1"/>
              <a:t>manusia</a:t>
            </a:r>
            <a:r>
              <a:rPr lang="en-US" dirty="0"/>
              <a:t> yang </a:t>
            </a:r>
            <a:r>
              <a:rPr lang="en-US" dirty="0" err="1" smtClean="0"/>
              <a:t>unggul</a:t>
            </a:r>
            <a:r>
              <a:rPr lang="en-US" dirty="0" smtClean="0"/>
              <a:t>.</a:t>
            </a:r>
            <a:endParaRPr lang="en-US" dirty="0" smtClean="0"/>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15. Banyak Berlatih Pelajaran Yang Kurang </a:t>
            </a:r>
            <a:r>
              <a:rPr lang="sv-SE" dirty="0" smtClean="0"/>
              <a:t>Disukai</a:t>
            </a:r>
          </a:p>
          <a:p>
            <a:pPr marL="0" indent="0">
              <a:buNone/>
            </a:pPr>
            <a:endParaRPr lang="sv-SE" dirty="0"/>
          </a:p>
          <a:p>
            <a:pPr marL="0" indent="0">
              <a:buNone/>
            </a:pPr>
            <a:r>
              <a:rPr lang="sv-SE" dirty="0"/>
              <a:t>Apabila kamu tidak menyenangi suatu mata pelajaran, contohnya matematika, maka banyak-banyaklah berlatih (mengikuti kursus atau belajar berkelompok dengan teman)</a:t>
            </a:r>
            <a:endParaRPr lang="en-US" dirty="0" smtClean="0"/>
          </a:p>
        </p:txBody>
      </p:sp>
    </p:spTree>
    <p:extLst>
      <p:ext uri="{BB962C8B-B14F-4D97-AF65-F5344CB8AC3E}">
        <p14:creationId xmlns:p14="http://schemas.microsoft.com/office/powerpoint/2010/main" val="1111328215"/>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16. Ikutilah Kegiatan Ektrakurikuler Yang Kamu </a:t>
            </a:r>
            <a:r>
              <a:rPr lang="sv-SE" dirty="0" smtClean="0"/>
              <a:t>Senangi</a:t>
            </a:r>
          </a:p>
          <a:p>
            <a:pPr marL="0" indent="0">
              <a:buNone/>
            </a:pPr>
            <a:endParaRPr lang="sv-SE" dirty="0"/>
          </a:p>
          <a:p>
            <a:pPr marL="0" indent="0">
              <a:buNone/>
            </a:pPr>
            <a:r>
              <a:rPr lang="sv-SE" dirty="0"/>
              <a:t>Cari tahu kegiatan apa yang cocok dan kamu suka. Contohnya apabila kalian suka pelajaran tae kwon do, cobalah untuk mengikuti kursus dari kegiatan tersebut, sehingga selain belajar pelajaran-pelajaran yang diajarkan di sekolah, kalian juga dapat mendapatkan pelajaran tambahan di luar sekolah.</a:t>
            </a:r>
            <a:endParaRPr lang="en-US" dirty="0" smtClean="0"/>
          </a:p>
        </p:txBody>
      </p:sp>
    </p:spTree>
    <p:extLst>
      <p:ext uri="{BB962C8B-B14F-4D97-AF65-F5344CB8AC3E}">
        <p14:creationId xmlns:p14="http://schemas.microsoft.com/office/powerpoint/2010/main" val="3048612116"/>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17. Cari Seorang Pembimbing Yang </a:t>
            </a:r>
            <a:r>
              <a:rPr lang="sv-SE" dirty="0" smtClean="0"/>
              <a:t>Baik</a:t>
            </a:r>
          </a:p>
          <a:p>
            <a:pPr marL="0" indent="0">
              <a:buNone/>
            </a:pPr>
            <a:endParaRPr lang="sv-SE" dirty="0"/>
          </a:p>
          <a:p>
            <a:pPr marL="0" indent="0">
              <a:buNone/>
            </a:pPr>
            <a:r>
              <a:rPr lang="sv-SE" dirty="0"/>
              <a:t>Orangtua adalah pembimbing yang terbaik selain guru Selain itu, kalian juga dapat belajar dari teman yang berprestasi</a:t>
            </a:r>
            <a:endParaRPr lang="en-US" dirty="0" smtClean="0"/>
          </a:p>
        </p:txBody>
      </p:sp>
    </p:spTree>
    <p:extLst>
      <p:ext uri="{BB962C8B-B14F-4D97-AF65-F5344CB8AC3E}">
        <p14:creationId xmlns:p14="http://schemas.microsoft.com/office/powerpoint/2010/main" val="2067290912"/>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18. Jangan Suka Mencontek </a:t>
            </a:r>
            <a:r>
              <a:rPr lang="sv-SE" dirty="0" smtClean="0"/>
              <a:t>Teman</a:t>
            </a:r>
          </a:p>
          <a:p>
            <a:pPr marL="0" indent="0">
              <a:buNone/>
            </a:pPr>
            <a:endParaRPr lang="sv-SE" dirty="0"/>
          </a:p>
          <a:p>
            <a:pPr marL="0" indent="0">
              <a:buNone/>
            </a:pPr>
            <a:r>
              <a:rPr lang="sv-SE" dirty="0"/>
              <a:t>Kalau mencontek, kamu bisa bodoh karena tidak berpikir sendiri, Oleh sebab itu, belajar yang baik dimulai dengan niat yang sungguh-sungguh.</a:t>
            </a:r>
            <a:endParaRPr lang="en-US" dirty="0" smtClean="0"/>
          </a:p>
        </p:txBody>
      </p:sp>
    </p:spTree>
    <p:extLst>
      <p:ext uri="{BB962C8B-B14F-4D97-AF65-F5344CB8AC3E}">
        <p14:creationId xmlns:p14="http://schemas.microsoft.com/office/powerpoint/2010/main" val="2844449820"/>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19. Niat Dengan </a:t>
            </a:r>
            <a:r>
              <a:rPr lang="sv-SE" dirty="0" smtClean="0"/>
              <a:t>Sungguh-Sungguh</a:t>
            </a:r>
          </a:p>
          <a:p>
            <a:pPr marL="0" indent="0">
              <a:buNone/>
            </a:pPr>
            <a:endParaRPr lang="sv-SE" dirty="0"/>
          </a:p>
          <a:p>
            <a:pPr marL="0" indent="0">
              <a:buNone/>
            </a:pPr>
            <a:r>
              <a:rPr lang="sv-SE" dirty="0"/>
              <a:t>Kalau belajar tidak sungguh-sungguh ataupun tidak niat, yang ada malah pikiran kita melayang kemana-mana. Oleh sebab itu, belajar yang baik dimulai dengan niat yang sungguh-sungguh.</a:t>
            </a:r>
            <a:endParaRPr lang="en-US" dirty="0" smtClean="0"/>
          </a:p>
        </p:txBody>
      </p:sp>
    </p:spTree>
    <p:extLst>
      <p:ext uri="{BB962C8B-B14F-4D97-AF65-F5344CB8AC3E}">
        <p14:creationId xmlns:p14="http://schemas.microsoft.com/office/powerpoint/2010/main" val="1819278913"/>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20. Lokasi dan Situasi Yang </a:t>
            </a:r>
            <a:r>
              <a:rPr lang="sv-SE" dirty="0" smtClean="0"/>
              <a:t>Kondusif</a:t>
            </a:r>
          </a:p>
          <a:p>
            <a:pPr marL="0" indent="0">
              <a:buNone/>
            </a:pPr>
            <a:endParaRPr lang="sv-SE" dirty="0"/>
          </a:p>
          <a:p>
            <a:pPr marL="0" indent="0">
              <a:buNone/>
            </a:pPr>
            <a:r>
              <a:rPr lang="sv-SE" dirty="0"/>
              <a:t>Cara yang paling efektif untuk belajar adalah mencari tempat yang nyaman dan tidak terlalu banyak gangguan agar kita bisa lebih konsentrasi (kelas jangan gaduh/berisik)</a:t>
            </a:r>
            <a:endParaRPr lang="en-US" dirty="0" smtClean="0"/>
          </a:p>
        </p:txBody>
      </p:sp>
    </p:spTree>
    <p:extLst>
      <p:ext uri="{BB962C8B-B14F-4D97-AF65-F5344CB8AC3E}">
        <p14:creationId xmlns:p14="http://schemas.microsoft.com/office/powerpoint/2010/main" val="3168274554"/>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21. Hindari Sikap Tidak </a:t>
            </a:r>
            <a:r>
              <a:rPr lang="sv-SE" dirty="0" smtClean="0"/>
              <a:t>Jujur</a:t>
            </a:r>
          </a:p>
          <a:p>
            <a:pPr marL="0" indent="0">
              <a:buNone/>
            </a:pPr>
            <a:endParaRPr lang="sv-SE" dirty="0"/>
          </a:p>
          <a:p>
            <a:pPr marL="0" indent="0">
              <a:buNone/>
            </a:pPr>
            <a:r>
              <a:rPr lang="sv-SE" dirty="0"/>
              <a:t>Sekarang ini banyak siswa membuat catatan untuk mencontek saat ada ulangan atau ujian. Dengan belajar dengan jadwal yang teratur seorang murid akan selalu siap jika ada ulangan dadakan dan tidak perlu mencontek</a:t>
            </a:r>
            <a:endParaRPr lang="en-US" dirty="0" smtClean="0"/>
          </a:p>
        </p:txBody>
      </p:sp>
    </p:spTree>
    <p:extLst>
      <p:ext uri="{BB962C8B-B14F-4D97-AF65-F5344CB8AC3E}">
        <p14:creationId xmlns:p14="http://schemas.microsoft.com/office/powerpoint/2010/main" val="1907715460"/>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22. Metode </a:t>
            </a:r>
            <a:r>
              <a:rPr lang="sv-SE" dirty="0" smtClean="0"/>
              <a:t>Imitasi</a:t>
            </a:r>
          </a:p>
          <a:p>
            <a:pPr marL="0" indent="0">
              <a:buNone/>
            </a:pPr>
            <a:endParaRPr lang="sv-SE" dirty="0"/>
          </a:p>
          <a:p>
            <a:pPr marL="0" indent="0">
              <a:buNone/>
            </a:pPr>
            <a:r>
              <a:rPr lang="sv-SE" dirty="0"/>
              <a:t>Proses belajar bisa berjalan dengan sempurna melalui metode imitasi atau meniru. Begitu juga jika ia meniru berbagai perilaku,etika dan tradisi yg baik</a:t>
            </a:r>
            <a:endParaRPr lang="en-US" dirty="0" smtClean="0"/>
          </a:p>
        </p:txBody>
      </p:sp>
    </p:spTree>
    <p:extLst>
      <p:ext uri="{BB962C8B-B14F-4D97-AF65-F5344CB8AC3E}">
        <p14:creationId xmlns:p14="http://schemas.microsoft.com/office/powerpoint/2010/main" val="706051929"/>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23. Trial and </a:t>
            </a:r>
            <a:r>
              <a:rPr lang="sv-SE" dirty="0" smtClean="0"/>
              <a:t>Error</a:t>
            </a:r>
          </a:p>
          <a:p>
            <a:pPr marL="0" indent="0">
              <a:buNone/>
            </a:pPr>
            <a:endParaRPr lang="sv-SE" dirty="0"/>
          </a:p>
          <a:p>
            <a:pPr marL="0" indent="0">
              <a:buNone/>
            </a:pPr>
            <a:r>
              <a:rPr lang="sv-SE" dirty="0"/>
              <a:t>Manusia juga belajar dari eksperimen pribadi. terkadang beberapa kali dia melakukan kesalahan dalam memecahkan masalah. Sampai pada akhirnya dia mampu untuk menyelesaikan permasalahan dengan benar.</a:t>
            </a:r>
            <a:endParaRPr lang="en-US" dirty="0" smtClean="0"/>
          </a:p>
        </p:txBody>
      </p:sp>
    </p:spTree>
    <p:extLst>
      <p:ext uri="{BB962C8B-B14F-4D97-AF65-F5344CB8AC3E}">
        <p14:creationId xmlns:p14="http://schemas.microsoft.com/office/powerpoint/2010/main" val="2544122958"/>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24. </a:t>
            </a:r>
            <a:r>
              <a:rPr lang="sv-SE" dirty="0" smtClean="0"/>
              <a:t>Conditioning</a:t>
            </a:r>
          </a:p>
          <a:p>
            <a:pPr marL="0" indent="0">
              <a:buNone/>
            </a:pPr>
            <a:endParaRPr lang="sv-SE" dirty="0"/>
          </a:p>
          <a:p>
            <a:pPr marL="0" indent="0">
              <a:buNone/>
            </a:pPr>
            <a:r>
              <a:rPr lang="sv-SE" dirty="0"/>
              <a:t>Manusia bisa belajar dengan pengkondisian. Seseorang di katakan belajar dengan pengkondisian jika ada stimulun dari indrawi yang merangsangnya, </a:t>
            </a:r>
          </a:p>
          <a:p>
            <a:pPr marL="0" indent="0">
              <a:buNone/>
            </a:pPr>
            <a:r>
              <a:rPr lang="sv-SE" dirty="0"/>
              <a:t>Setelah di lakukan pengulangan beberapa kali, kita akan menjumpai bahwa stimulus netrsl bisa memberikan respon dengan sendirinya sekalipun stimulus indrawi sudah tidak ada lagi</a:t>
            </a:r>
            <a:endParaRPr lang="en-US" dirty="0" smtClean="0"/>
          </a:p>
        </p:txBody>
      </p:sp>
    </p:spTree>
    <p:extLst>
      <p:ext uri="{BB962C8B-B14F-4D97-AF65-F5344CB8AC3E}">
        <p14:creationId xmlns:p14="http://schemas.microsoft.com/office/powerpoint/2010/main" val="4194489526"/>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363450"/>
            <a:ext cx="9144000" cy="3808750"/>
          </a:xfrm>
          <a:prstGeom prst="rect">
            <a:avLst/>
          </a:prstGeom>
          <a:noFill/>
        </p:spPr>
        <p:txBody>
          <a:bodyPr wrap="square" rtlCol="0">
            <a:normAutofit fontScale="85000" lnSpcReduction="10000"/>
          </a:bodyPr>
          <a:lstStyle/>
          <a:p>
            <a:pPr marL="742950" indent="-742950">
              <a:buAutoNum type="arabicPeriod"/>
            </a:pPr>
            <a:r>
              <a:rPr lang="en-US" sz="4400" dirty="0" err="1" smtClean="0"/>
              <a:t>Belajar</a:t>
            </a:r>
            <a:r>
              <a:rPr lang="en-US" sz="4400" dirty="0" smtClean="0"/>
              <a:t> </a:t>
            </a:r>
            <a:r>
              <a:rPr lang="en-US" sz="4400" dirty="0" err="1" smtClean="0"/>
              <a:t>Kelompok</a:t>
            </a:r>
            <a:endParaRPr lang="en-US" sz="4400" dirty="0"/>
          </a:p>
          <a:p>
            <a:endParaRPr lang="en-US" sz="4400" dirty="0"/>
          </a:p>
          <a:p>
            <a:pPr algn="just"/>
            <a:r>
              <a:rPr lang="en-US" sz="4400" dirty="0" err="1"/>
              <a:t>Dalam</a:t>
            </a:r>
            <a:r>
              <a:rPr lang="en-US" sz="4400" dirty="0"/>
              <a:t> </a:t>
            </a:r>
            <a:r>
              <a:rPr lang="en-US" sz="4400" dirty="0" err="1"/>
              <a:t>belajar</a:t>
            </a:r>
            <a:r>
              <a:rPr lang="en-US" sz="4400" dirty="0"/>
              <a:t> </a:t>
            </a:r>
            <a:r>
              <a:rPr lang="en-US" sz="4400" dirty="0" err="1"/>
              <a:t>kelompok</a:t>
            </a:r>
            <a:r>
              <a:rPr lang="en-US" sz="4400" dirty="0"/>
              <a:t> </a:t>
            </a:r>
            <a:r>
              <a:rPr lang="en-US" sz="4400" dirty="0" err="1"/>
              <a:t>kegiatannya</a:t>
            </a:r>
            <a:r>
              <a:rPr lang="en-US" sz="4400" dirty="0"/>
              <a:t> </a:t>
            </a:r>
            <a:r>
              <a:rPr lang="en-US" sz="4400" dirty="0" err="1"/>
              <a:t>adalah</a:t>
            </a:r>
            <a:r>
              <a:rPr lang="en-US" sz="4400" dirty="0"/>
              <a:t> </a:t>
            </a:r>
            <a:r>
              <a:rPr lang="en-US" sz="4400" dirty="0" err="1"/>
              <a:t>membahas</a:t>
            </a:r>
            <a:r>
              <a:rPr lang="en-US" sz="4400" dirty="0"/>
              <a:t> </a:t>
            </a:r>
            <a:r>
              <a:rPr lang="en-US" sz="4400" dirty="0" err="1"/>
              <a:t>pelajaran</a:t>
            </a:r>
            <a:r>
              <a:rPr lang="en-US" sz="4400" dirty="0"/>
              <a:t> yang </a:t>
            </a:r>
            <a:r>
              <a:rPr lang="en-US" sz="4400" dirty="0" err="1"/>
              <a:t>belum</a:t>
            </a:r>
            <a:r>
              <a:rPr lang="en-US" sz="4400" dirty="0"/>
              <a:t> </a:t>
            </a:r>
            <a:r>
              <a:rPr lang="en-US" sz="4400" dirty="0" err="1"/>
              <a:t>dipahami</a:t>
            </a:r>
            <a:r>
              <a:rPr lang="en-US" sz="4400" dirty="0"/>
              <a:t> </a:t>
            </a:r>
            <a:r>
              <a:rPr lang="en-US" sz="4400" dirty="0" err="1"/>
              <a:t>oleh</a:t>
            </a:r>
            <a:r>
              <a:rPr lang="en-US" sz="4400" dirty="0"/>
              <a:t> </a:t>
            </a:r>
            <a:r>
              <a:rPr lang="en-US" sz="4400" dirty="0" err="1"/>
              <a:t>semua</a:t>
            </a:r>
            <a:r>
              <a:rPr lang="en-US" sz="4400" dirty="0"/>
              <a:t> </a:t>
            </a:r>
            <a:r>
              <a:rPr lang="en-US" sz="4400" dirty="0" err="1"/>
              <a:t>atau</a:t>
            </a:r>
            <a:r>
              <a:rPr lang="en-US" sz="4400" dirty="0"/>
              <a:t> </a:t>
            </a:r>
            <a:r>
              <a:rPr lang="en-US" sz="4400" dirty="0" err="1"/>
              <a:t>sebagian</a:t>
            </a:r>
            <a:r>
              <a:rPr lang="en-US" sz="4400" dirty="0"/>
              <a:t> </a:t>
            </a:r>
            <a:r>
              <a:rPr lang="en-US" sz="4400" dirty="0" err="1"/>
              <a:t>kelompok</a:t>
            </a:r>
            <a:r>
              <a:rPr lang="en-US" sz="4400" dirty="0"/>
              <a:t> </a:t>
            </a:r>
            <a:r>
              <a:rPr lang="en-US" sz="4400" dirty="0" err="1"/>
              <a:t>belajar</a:t>
            </a:r>
            <a:r>
              <a:rPr lang="en-US" sz="4400" dirty="0"/>
              <a:t> </a:t>
            </a:r>
            <a:r>
              <a:rPr lang="en-US" sz="4400" dirty="0" err="1"/>
              <a:t>baik</a:t>
            </a:r>
            <a:r>
              <a:rPr lang="en-US" sz="4400" dirty="0"/>
              <a:t> yang </a:t>
            </a:r>
            <a:r>
              <a:rPr lang="en-US" sz="4400" dirty="0" err="1"/>
              <a:t>sudah</a:t>
            </a:r>
            <a:r>
              <a:rPr lang="en-US" sz="4400" dirty="0"/>
              <a:t> </a:t>
            </a:r>
            <a:r>
              <a:rPr lang="en-US" sz="4400" dirty="0" err="1"/>
              <a:t>dijelaskan</a:t>
            </a:r>
            <a:r>
              <a:rPr lang="en-US" sz="4400" dirty="0"/>
              <a:t> guru </a:t>
            </a:r>
            <a:r>
              <a:rPr lang="en-US" sz="4400" dirty="0" err="1"/>
              <a:t>maupun</a:t>
            </a:r>
            <a:r>
              <a:rPr lang="en-US" sz="4400" dirty="0"/>
              <a:t> </a:t>
            </a:r>
            <a:r>
              <a:rPr lang="en-US" sz="4400" dirty="0" err="1"/>
              <a:t>belum</a:t>
            </a:r>
            <a:r>
              <a:rPr lang="en-US" sz="4400" dirty="0"/>
              <a:t> </a:t>
            </a:r>
            <a:r>
              <a:rPr lang="en-US" sz="4400" dirty="0" err="1"/>
              <a:t>dijelaskan</a:t>
            </a:r>
            <a:r>
              <a:rPr lang="en-US" sz="4400" dirty="0"/>
              <a:t> guru.</a:t>
            </a:r>
            <a:endParaRPr lang="en-US" sz="44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25. Metode </a:t>
            </a:r>
            <a:r>
              <a:rPr lang="sv-SE" dirty="0" smtClean="0"/>
              <a:t>Berpikir</a:t>
            </a:r>
          </a:p>
          <a:p>
            <a:pPr marL="0" indent="0">
              <a:buNone/>
            </a:pPr>
            <a:endParaRPr lang="sv-SE" dirty="0"/>
          </a:p>
          <a:p>
            <a:pPr marL="0" indent="0">
              <a:buNone/>
            </a:pPr>
            <a:r>
              <a:rPr lang="sv-SE" dirty="0"/>
              <a:t>Proses belajar juga bisa berjalan sempurna dengan melalui metode berpikir, dengan metode ini seseorang sering kali mampu menyelesaikan masalah hidupnya. Dengan demikian dia akan bisa menarik kesimpulan, dengan pilihan tersebut (beri pertanyaan mudah/gampang untuk berfikir)</a:t>
            </a:r>
            <a:endParaRPr lang="en-US" dirty="0" smtClean="0"/>
          </a:p>
        </p:txBody>
      </p:sp>
    </p:spTree>
    <p:extLst>
      <p:ext uri="{BB962C8B-B14F-4D97-AF65-F5344CB8AC3E}">
        <p14:creationId xmlns:p14="http://schemas.microsoft.com/office/powerpoint/2010/main" val="4161165094"/>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26. Mulailah Dari yang “Kecil</a:t>
            </a:r>
            <a:r>
              <a:rPr lang="sv-SE" dirty="0" smtClean="0"/>
              <a:t>”</a:t>
            </a:r>
          </a:p>
          <a:p>
            <a:pPr marL="0" indent="0">
              <a:buNone/>
            </a:pPr>
            <a:endParaRPr lang="sv-SE" dirty="0"/>
          </a:p>
          <a:p>
            <a:pPr marL="0" indent="0">
              <a:buNone/>
            </a:pPr>
            <a:r>
              <a:rPr lang="sv-SE" dirty="0"/>
              <a:t>Mulailah belajar dari topik/soal yang paling anda kuasai / gampang. Hal ini dimaksudkan agar kita tidak langsung down dan putus asa jika mengerjakan soal-soal sulit terlebih dahulu</a:t>
            </a:r>
            <a:endParaRPr lang="en-US" dirty="0" smtClean="0"/>
          </a:p>
        </p:txBody>
      </p:sp>
    </p:spTree>
    <p:extLst>
      <p:ext uri="{BB962C8B-B14F-4D97-AF65-F5344CB8AC3E}">
        <p14:creationId xmlns:p14="http://schemas.microsoft.com/office/powerpoint/2010/main" val="2100894668"/>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27. Sering-seringlah “Practice</a:t>
            </a:r>
            <a:r>
              <a:rPr lang="sv-SE" dirty="0" smtClean="0"/>
              <a:t>”</a:t>
            </a:r>
          </a:p>
          <a:p>
            <a:pPr marL="0" indent="0">
              <a:buNone/>
            </a:pPr>
            <a:endParaRPr lang="sv-SE" dirty="0"/>
          </a:p>
          <a:p>
            <a:pPr marL="0" indent="0">
              <a:buNone/>
            </a:pPr>
            <a:r>
              <a:rPr lang="sv-SE" dirty="0"/>
              <a:t>Latihan dan latihan itulah kunci untuk mahir dalam suatu mata pelajaran. Semakin banyak anda mengerjakan dan memahami soal semakin terbiasa pula anda dalam mengerjakannya.</a:t>
            </a:r>
            <a:endParaRPr lang="en-US" dirty="0" smtClean="0"/>
          </a:p>
        </p:txBody>
      </p:sp>
    </p:spTree>
    <p:extLst>
      <p:ext uri="{BB962C8B-B14F-4D97-AF65-F5344CB8AC3E}">
        <p14:creationId xmlns:p14="http://schemas.microsoft.com/office/powerpoint/2010/main" val="4136414349"/>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28. </a:t>
            </a:r>
            <a:r>
              <a:rPr lang="sv-SE" dirty="0" smtClean="0"/>
              <a:t>Fokus</a:t>
            </a:r>
          </a:p>
          <a:p>
            <a:pPr marL="0" indent="0">
              <a:buNone/>
            </a:pPr>
            <a:endParaRPr lang="sv-SE" dirty="0"/>
          </a:p>
          <a:p>
            <a:pPr marL="0" indent="0">
              <a:buNone/>
            </a:pPr>
            <a:r>
              <a:rPr lang="sv-SE" dirty="0"/>
              <a:t>Ketika belajar, kita dituntut untuk serius. Jangan setengah hati. Karena pikiran kita tidak dapat melakukan / memikirkan beberapa kegiatan / hal dalam satu waktu</a:t>
            </a:r>
            <a:endParaRPr lang="en-US" dirty="0" smtClean="0"/>
          </a:p>
        </p:txBody>
      </p:sp>
    </p:spTree>
    <p:extLst>
      <p:ext uri="{BB962C8B-B14F-4D97-AF65-F5344CB8AC3E}">
        <p14:creationId xmlns:p14="http://schemas.microsoft.com/office/powerpoint/2010/main" val="2917348856"/>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895600"/>
            <a:ext cx="9144000" cy="393704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29. Mohon </a:t>
            </a:r>
            <a:r>
              <a:rPr lang="sv-SE" dirty="0" smtClean="0"/>
              <a:t>Bimbingan-NYA</a:t>
            </a:r>
          </a:p>
          <a:p>
            <a:pPr marL="0" indent="0">
              <a:buNone/>
            </a:pPr>
            <a:endParaRPr lang="sv-SE" dirty="0"/>
          </a:p>
          <a:p>
            <a:pPr marL="0" indent="0">
              <a:buNone/>
            </a:pPr>
            <a:r>
              <a:rPr lang="sv-SE" dirty="0"/>
              <a:t>Jangan lupa banyak-banyak berdoa. Karena selain dari nilai religi-nya, hal tersebut dapat membuat kita lebih fokus ketika belajar dan dapat membuat pikiran kita lebih tenang (berdoa)</a:t>
            </a:r>
            <a:endParaRPr lang="en-US" dirty="0" smtClean="0"/>
          </a:p>
        </p:txBody>
      </p:sp>
    </p:spTree>
    <p:extLst>
      <p:ext uri="{BB962C8B-B14F-4D97-AF65-F5344CB8AC3E}">
        <p14:creationId xmlns:p14="http://schemas.microsoft.com/office/powerpoint/2010/main" val="63885149"/>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custDataLst>
              <p:tags r:id="rId1"/>
            </p:custDataLst>
          </p:nvPr>
        </p:nvSpPr>
        <p:spPr>
          <a:xfrm>
            <a:off x="0" y="2590800"/>
            <a:ext cx="9144000" cy="424184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30. Menggunakan Media dan Sumber-Sumber Yang </a:t>
            </a:r>
            <a:r>
              <a:rPr lang="sv-SE" dirty="0" smtClean="0"/>
              <a:t>Relevan</a:t>
            </a:r>
          </a:p>
          <a:p>
            <a:pPr marL="0" indent="0">
              <a:buNone/>
            </a:pPr>
            <a:endParaRPr lang="sv-SE" dirty="0" smtClean="0"/>
          </a:p>
          <a:p>
            <a:pPr marL="0" indent="0">
              <a:buNone/>
            </a:pPr>
            <a:r>
              <a:rPr lang="sv-SE" dirty="0" smtClean="0"/>
              <a:t>Jika </a:t>
            </a:r>
            <a:r>
              <a:rPr lang="sv-SE" dirty="0"/>
              <a:t>kita hanya menggunakan 1 buku sebagai bahan patokan untuk belajar. Apapun hasil yang kita dapat belum tentu maksimal. Untuk itulah, cobalah untuk mencari-cari hal yang terkait kita pelajari dengan menggunakan Sumber dan Media yang sudah ada. Kita bisa mencarinya dengan menggunakan Internet, Koran, Buku lain, Majalah, dan lain-lain. Untuk itulah, Sumber dan Media hanyalah sebagai pelengkap dalam belajar yang baik dan benar.</a:t>
            </a:r>
            <a:endParaRPr lang="en-US" dirty="0" smtClean="0"/>
          </a:p>
        </p:txBody>
      </p:sp>
    </p:spTree>
    <p:extLst>
      <p:ext uri="{BB962C8B-B14F-4D97-AF65-F5344CB8AC3E}">
        <p14:creationId xmlns:p14="http://schemas.microsoft.com/office/powerpoint/2010/main" val="778996373"/>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belajar di alam.jpg"/>
          <p:cNvPicPr>
            <a:picLocks noChangeAspect="1" noChangeArrowheads="1"/>
          </p:cNvPicPr>
          <p:nvPr/>
        </p:nvPicPr>
        <p:blipFill>
          <a:blip r:embed="rId2"/>
          <a:srcRect t="5063" b="5063"/>
          <a:stretch>
            <a:fillRect/>
          </a:stretch>
        </p:blipFill>
        <p:spPr>
          <a:xfrm>
            <a:off x="0" y="0"/>
            <a:ext cx="9144000" cy="6858000"/>
          </a:xfrm>
          <a:prstGeom prst="rect">
            <a:avLst/>
          </a:prstGeom>
        </p:spPr>
      </p:pic>
      <p:sp>
        <p:nvSpPr>
          <p:cNvPr id="5" name="TextBox 4"/>
          <p:cNvSpPr txBox="1"/>
          <p:nvPr/>
        </p:nvSpPr>
        <p:spPr>
          <a:xfrm>
            <a:off x="1000100" y="218676"/>
            <a:ext cx="6929486" cy="124649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1168400" indent="-1168400" algn="ctr" fontAlgn="auto">
              <a:spcBef>
                <a:spcPts val="0"/>
              </a:spcBef>
              <a:spcAft>
                <a:spcPts val="0"/>
              </a:spcAft>
              <a:defRPr/>
            </a:pPr>
            <a:r>
              <a:rPr lang="en-US" sz="7500" b="1" dirty="0" err="1">
                <a:ln w="57150">
                  <a:solidFill>
                    <a:srgbClr val="FFFFFF"/>
                  </a:solidFill>
                </a:ln>
                <a:solidFill>
                  <a:srgbClr val="A50021"/>
                </a:solidFill>
                <a:effectLst>
                  <a:outerShdw blurRad="80000" dist="40000" dir="5040000" algn="tl">
                    <a:srgbClr val="000000">
                      <a:alpha val="30000"/>
                    </a:srgbClr>
                  </a:outerShdw>
                </a:effectLst>
                <a:latin typeface="Segoe Print" pitchFamily="2" charset="0"/>
              </a:rPr>
              <a:t>Terimakasih</a:t>
            </a:r>
            <a:endParaRPr lang="en-US" sz="7500" b="1" dirty="0">
              <a:ln w="57150">
                <a:solidFill>
                  <a:srgbClr val="FFFFFF"/>
                </a:solidFill>
              </a:ln>
              <a:solidFill>
                <a:srgbClr val="A50021"/>
              </a:solidFill>
              <a:effectLst>
                <a:outerShdw blurRad="80000" dist="40000" dir="5040000" algn="tl">
                  <a:srgbClr val="000000">
                    <a:alpha val="30000"/>
                  </a:srgbClr>
                </a:outerShdw>
              </a:effectLst>
              <a:latin typeface="Segoe Print" pitchFamily="2" charset="0"/>
            </a:endParaRPr>
          </a:p>
        </p:txBody>
      </p:sp>
    </p:spTree>
    <p:extLst>
      <p:ext uri="{BB962C8B-B14F-4D97-AF65-F5344CB8AC3E}">
        <p14:creationId xmlns:p14="http://schemas.microsoft.com/office/powerpoint/2010/main" val="1821500390"/>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2662" y="0"/>
            <a:ext cx="6331338" cy="6858000"/>
          </a:xfrm>
          <a:prstGeom prst="rect">
            <a:avLst/>
          </a:prstGeom>
          <a:noFill/>
        </p:spPr>
        <p:txBody>
          <a:bodyPr wrap="square" rtlCol="0">
            <a:normAutofit fontScale="85000" lnSpcReduction="20000"/>
          </a:bodyPr>
          <a:lstStyle/>
          <a:p>
            <a:pPr algn="just"/>
            <a:r>
              <a:rPr lang="en-US" sz="4400" dirty="0"/>
              <a:t>2. </a:t>
            </a:r>
            <a:r>
              <a:rPr lang="en-US" sz="4400" dirty="0" err="1"/>
              <a:t>Rajin</a:t>
            </a:r>
            <a:r>
              <a:rPr lang="en-US" sz="4400" dirty="0"/>
              <a:t> </a:t>
            </a:r>
            <a:r>
              <a:rPr lang="en-US" sz="4400" dirty="0" err="1"/>
              <a:t>Membuat</a:t>
            </a:r>
            <a:r>
              <a:rPr lang="en-US" sz="4400" dirty="0"/>
              <a:t> </a:t>
            </a:r>
            <a:r>
              <a:rPr lang="en-US" sz="4400" dirty="0" err="1"/>
              <a:t>Catatan</a:t>
            </a:r>
            <a:r>
              <a:rPr lang="en-US" sz="4400" dirty="0"/>
              <a:t> </a:t>
            </a:r>
            <a:r>
              <a:rPr lang="en-US" sz="4400" dirty="0" err="1"/>
              <a:t>Intisari</a:t>
            </a:r>
            <a:r>
              <a:rPr lang="en-US" sz="4400" dirty="0"/>
              <a:t> </a:t>
            </a:r>
            <a:r>
              <a:rPr lang="en-US" sz="4400" dirty="0" err="1" smtClean="0"/>
              <a:t>Pelajaran</a:t>
            </a:r>
            <a:endParaRPr lang="en-US" sz="4400" dirty="0" smtClean="0"/>
          </a:p>
          <a:p>
            <a:pPr algn="just"/>
            <a:endParaRPr lang="en-US" sz="4400" dirty="0"/>
          </a:p>
          <a:p>
            <a:pPr algn="just"/>
            <a:r>
              <a:rPr lang="en-US" sz="4400" dirty="0" err="1"/>
              <a:t>Bagian-bagian</a:t>
            </a:r>
            <a:r>
              <a:rPr lang="en-US" sz="4400" dirty="0"/>
              <a:t> </a:t>
            </a:r>
            <a:r>
              <a:rPr lang="en-US" sz="4400" dirty="0" err="1"/>
              <a:t>penting</a:t>
            </a:r>
            <a:r>
              <a:rPr lang="en-US" sz="4400" dirty="0"/>
              <a:t> </a:t>
            </a:r>
            <a:r>
              <a:rPr lang="en-US" sz="4400" dirty="0" err="1"/>
              <a:t>dari</a:t>
            </a:r>
            <a:r>
              <a:rPr lang="en-US" sz="4400" dirty="0"/>
              <a:t> </a:t>
            </a:r>
            <a:r>
              <a:rPr lang="en-US" sz="4400" dirty="0" err="1"/>
              <a:t>pelajaran</a:t>
            </a:r>
            <a:r>
              <a:rPr lang="en-US" sz="4400" dirty="0"/>
              <a:t> </a:t>
            </a:r>
            <a:r>
              <a:rPr lang="en-US" sz="4400" dirty="0" err="1"/>
              <a:t>sebaiknya</a:t>
            </a:r>
            <a:r>
              <a:rPr lang="en-US" sz="4400" dirty="0"/>
              <a:t> </a:t>
            </a:r>
            <a:r>
              <a:rPr lang="en-US" sz="4400" dirty="0" err="1"/>
              <a:t>dibuat</a:t>
            </a:r>
            <a:r>
              <a:rPr lang="en-US" sz="4400" dirty="0"/>
              <a:t> </a:t>
            </a:r>
            <a:r>
              <a:rPr lang="en-US" sz="4400" dirty="0" err="1"/>
              <a:t>catatan</a:t>
            </a:r>
            <a:r>
              <a:rPr lang="en-US" sz="4400" dirty="0"/>
              <a:t> di </a:t>
            </a:r>
            <a:r>
              <a:rPr lang="en-US" sz="4400" dirty="0" err="1"/>
              <a:t>kertas</a:t>
            </a:r>
            <a:r>
              <a:rPr lang="en-US" sz="4400" dirty="0"/>
              <a:t> </a:t>
            </a:r>
            <a:r>
              <a:rPr lang="en-US" sz="4400" dirty="0" err="1"/>
              <a:t>atau</a:t>
            </a:r>
            <a:r>
              <a:rPr lang="en-US" sz="4400" dirty="0"/>
              <a:t> </a:t>
            </a:r>
            <a:r>
              <a:rPr lang="en-US" sz="4400" dirty="0" err="1"/>
              <a:t>buku</a:t>
            </a:r>
            <a:r>
              <a:rPr lang="en-US" sz="4400" dirty="0"/>
              <a:t> </a:t>
            </a:r>
            <a:r>
              <a:rPr lang="en-US" sz="4400" dirty="0" err="1"/>
              <a:t>kecil</a:t>
            </a:r>
            <a:r>
              <a:rPr lang="en-US" sz="4400" dirty="0"/>
              <a:t> yang </a:t>
            </a:r>
            <a:r>
              <a:rPr lang="en-US" sz="4400" dirty="0" err="1"/>
              <a:t>dapat</a:t>
            </a:r>
            <a:r>
              <a:rPr lang="en-US" sz="4400" dirty="0"/>
              <a:t> </a:t>
            </a:r>
            <a:r>
              <a:rPr lang="en-US" sz="4400" dirty="0" err="1"/>
              <a:t>dibawa</a:t>
            </a:r>
            <a:r>
              <a:rPr lang="en-US" sz="4400" dirty="0"/>
              <a:t> </a:t>
            </a:r>
            <a:r>
              <a:rPr lang="en-US" sz="4400" dirty="0" err="1"/>
              <a:t>kemana-mana</a:t>
            </a:r>
            <a:r>
              <a:rPr lang="en-US" sz="4400" dirty="0"/>
              <a:t> </a:t>
            </a:r>
            <a:r>
              <a:rPr lang="en-US" sz="4400" dirty="0" err="1"/>
              <a:t>sehingga</a:t>
            </a:r>
            <a:r>
              <a:rPr lang="en-US" sz="4400" dirty="0"/>
              <a:t> </a:t>
            </a:r>
            <a:r>
              <a:rPr lang="en-US" sz="4400" dirty="0" err="1"/>
              <a:t>dapat</a:t>
            </a:r>
            <a:r>
              <a:rPr lang="en-US" sz="4400" dirty="0"/>
              <a:t> </a:t>
            </a:r>
            <a:r>
              <a:rPr lang="en-US" sz="4400" dirty="0" err="1"/>
              <a:t>dibaca</a:t>
            </a:r>
            <a:r>
              <a:rPr lang="en-US" sz="4400" dirty="0"/>
              <a:t> di </a:t>
            </a:r>
            <a:r>
              <a:rPr lang="en-US" sz="4400" dirty="0" err="1"/>
              <a:t>mana</a:t>
            </a:r>
            <a:r>
              <a:rPr lang="en-US" sz="4400" dirty="0"/>
              <a:t> pun </a:t>
            </a:r>
            <a:r>
              <a:rPr lang="en-US" sz="4400" dirty="0" err="1"/>
              <a:t>kita</a:t>
            </a:r>
            <a:r>
              <a:rPr lang="en-US" sz="4400" dirty="0"/>
              <a:t> </a:t>
            </a:r>
            <a:r>
              <a:rPr lang="en-US" sz="4400" dirty="0" err="1"/>
              <a:t>berada</a:t>
            </a:r>
            <a:r>
              <a:rPr lang="en-US" sz="4400" dirty="0"/>
              <a:t>. </a:t>
            </a:r>
            <a:r>
              <a:rPr lang="en-US" sz="4400" dirty="0" err="1"/>
              <a:t>Namun</a:t>
            </a:r>
            <a:r>
              <a:rPr lang="en-US" sz="4400" dirty="0"/>
              <a:t> </a:t>
            </a:r>
            <a:r>
              <a:rPr lang="en-US" sz="4400" dirty="0" err="1"/>
              <a:t>catatan</a:t>
            </a:r>
            <a:r>
              <a:rPr lang="en-US" sz="4400" dirty="0"/>
              <a:t> </a:t>
            </a:r>
            <a:r>
              <a:rPr lang="en-US" sz="4400" dirty="0" err="1"/>
              <a:t>tersebut</a:t>
            </a:r>
            <a:r>
              <a:rPr lang="en-US" sz="4400" dirty="0"/>
              <a:t> </a:t>
            </a:r>
            <a:r>
              <a:rPr lang="en-US" sz="4400" dirty="0" err="1"/>
              <a:t>jangan</a:t>
            </a:r>
            <a:r>
              <a:rPr lang="en-US" sz="4400" dirty="0"/>
              <a:t> </a:t>
            </a:r>
            <a:r>
              <a:rPr lang="en-US" sz="4400" dirty="0" err="1"/>
              <a:t>dijadikan</a:t>
            </a:r>
            <a:r>
              <a:rPr lang="en-US" sz="4400" dirty="0"/>
              <a:t> media </a:t>
            </a:r>
            <a:r>
              <a:rPr lang="en-US" sz="4400" dirty="0" err="1"/>
              <a:t>mencontek</a:t>
            </a:r>
            <a:r>
              <a:rPr lang="en-US" sz="4400" dirty="0"/>
              <a:t> </a:t>
            </a:r>
            <a:r>
              <a:rPr lang="en-US" sz="4400" dirty="0" err="1"/>
              <a:t>karena</a:t>
            </a:r>
            <a:r>
              <a:rPr lang="en-US" sz="4400" dirty="0"/>
              <a:t> </a:t>
            </a:r>
            <a:r>
              <a:rPr lang="en-US" sz="4400" dirty="0" err="1"/>
              <a:t>dapat</a:t>
            </a:r>
            <a:r>
              <a:rPr lang="en-US" sz="4400" dirty="0"/>
              <a:t> </a:t>
            </a:r>
            <a:r>
              <a:rPr lang="en-US" sz="4400" dirty="0" err="1"/>
              <a:t>merugikan</a:t>
            </a:r>
            <a:r>
              <a:rPr lang="en-US" sz="4400" dirty="0"/>
              <a:t> </a:t>
            </a:r>
            <a:r>
              <a:rPr lang="en-US" sz="4400" dirty="0" err="1"/>
              <a:t>kita</a:t>
            </a:r>
            <a:r>
              <a:rPr lang="en-US" sz="4400" dirty="0"/>
              <a:t> </a:t>
            </a:r>
            <a:r>
              <a:rPr lang="en-US" sz="4400" dirty="0" err="1"/>
              <a:t>sendiri</a:t>
            </a:r>
            <a:r>
              <a:rPr lang="en-US" sz="4400" dirty="0"/>
              <a:t>.</a:t>
            </a:r>
            <a:r>
              <a:rPr lang="en-US" sz="7200" dirty="0" smtClean="0"/>
              <a:t> </a:t>
            </a:r>
            <a:endParaRPr lang="en-U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2330" y="0"/>
            <a:ext cx="6341670" cy="6858000"/>
          </a:xfrm>
          <a:prstGeom prst="rect">
            <a:avLst/>
          </a:prstGeom>
          <a:noFill/>
        </p:spPr>
        <p:txBody>
          <a:bodyPr wrap="square" rtlCol="0">
            <a:normAutofit fontScale="55000" lnSpcReduction="20000"/>
          </a:bodyPr>
          <a:lstStyle/>
          <a:p>
            <a:r>
              <a:rPr lang="en-US" sz="7200" dirty="0"/>
              <a:t>3. </a:t>
            </a:r>
            <a:r>
              <a:rPr lang="en-US" sz="7200" dirty="0" err="1"/>
              <a:t>Membuat</a:t>
            </a:r>
            <a:r>
              <a:rPr lang="en-US" sz="7200" dirty="0"/>
              <a:t> </a:t>
            </a:r>
            <a:r>
              <a:rPr lang="en-US" sz="7200" dirty="0" err="1"/>
              <a:t>Perencanaan</a:t>
            </a:r>
            <a:r>
              <a:rPr lang="en-US" sz="7200" dirty="0"/>
              <a:t> Yang </a:t>
            </a:r>
            <a:r>
              <a:rPr lang="en-US" sz="7200" dirty="0" err="1" smtClean="0"/>
              <a:t>Baik</a:t>
            </a:r>
            <a:endParaRPr lang="en-US" sz="7200" dirty="0" smtClean="0"/>
          </a:p>
          <a:p>
            <a:endParaRPr lang="en-US" sz="7200" dirty="0"/>
          </a:p>
          <a:p>
            <a:pPr algn="just"/>
            <a:r>
              <a:rPr lang="en-US" sz="7200" dirty="0" err="1"/>
              <a:t>Buat</a:t>
            </a:r>
            <a:r>
              <a:rPr lang="en-US" sz="7200" dirty="0"/>
              <a:t> </a:t>
            </a:r>
            <a:r>
              <a:rPr lang="en-US" sz="7200" dirty="0" err="1"/>
              <a:t>rencana</a:t>
            </a:r>
            <a:r>
              <a:rPr lang="en-US" sz="7200" dirty="0"/>
              <a:t> </a:t>
            </a:r>
            <a:r>
              <a:rPr lang="en-US" sz="7200" dirty="0" err="1"/>
              <a:t>belajar</a:t>
            </a:r>
            <a:r>
              <a:rPr lang="en-US" sz="7200" dirty="0"/>
              <a:t> yang </a:t>
            </a:r>
            <a:r>
              <a:rPr lang="en-US" sz="7200" dirty="0" err="1"/>
              <a:t>diprioritaskan</a:t>
            </a:r>
            <a:r>
              <a:rPr lang="en-US" sz="7200" dirty="0"/>
              <a:t> </a:t>
            </a:r>
            <a:r>
              <a:rPr lang="en-US" sz="7200" dirty="0" err="1"/>
              <a:t>pada</a:t>
            </a:r>
            <a:r>
              <a:rPr lang="en-US" sz="7200" dirty="0"/>
              <a:t> </a:t>
            </a:r>
            <a:r>
              <a:rPr lang="en-US" sz="7200" dirty="0" err="1"/>
              <a:t>mata</a:t>
            </a:r>
            <a:r>
              <a:rPr lang="en-US" sz="7200" dirty="0"/>
              <a:t> </a:t>
            </a:r>
            <a:r>
              <a:rPr lang="en-US" sz="7200" dirty="0" err="1"/>
              <a:t>pelajaran</a:t>
            </a:r>
            <a:r>
              <a:rPr lang="en-US" sz="7200" dirty="0"/>
              <a:t> yang </a:t>
            </a:r>
            <a:r>
              <a:rPr lang="en-US" sz="7200" dirty="0" err="1"/>
              <a:t>lemah</a:t>
            </a:r>
            <a:r>
              <a:rPr lang="en-US" sz="7200" dirty="0"/>
              <a:t>. </a:t>
            </a:r>
            <a:r>
              <a:rPr lang="en-US" sz="7200" dirty="0" err="1"/>
              <a:t>Buatlah</a:t>
            </a:r>
            <a:r>
              <a:rPr lang="en-US" sz="7200" dirty="0"/>
              <a:t> </a:t>
            </a:r>
            <a:r>
              <a:rPr lang="en-US" sz="7200" dirty="0" err="1"/>
              <a:t>jadwal</a:t>
            </a:r>
            <a:r>
              <a:rPr lang="en-US" sz="7200" dirty="0"/>
              <a:t> </a:t>
            </a:r>
            <a:r>
              <a:rPr lang="en-US" sz="7200" dirty="0" err="1"/>
              <a:t>belajar</a:t>
            </a:r>
            <a:r>
              <a:rPr lang="en-US" sz="7200" dirty="0"/>
              <a:t> yang </a:t>
            </a:r>
            <a:r>
              <a:rPr lang="en-US" sz="7200" dirty="0" err="1"/>
              <a:t>baik</a:t>
            </a:r>
            <a:r>
              <a:rPr lang="en-US" sz="7200" dirty="0"/>
              <a:t> agar </a:t>
            </a:r>
            <a:r>
              <a:rPr lang="en-US" sz="7200" dirty="0" err="1"/>
              <a:t>rencana</a:t>
            </a:r>
            <a:r>
              <a:rPr lang="en-US" sz="7200" dirty="0"/>
              <a:t> </a:t>
            </a:r>
            <a:r>
              <a:rPr lang="en-US" sz="7200" dirty="0" err="1"/>
              <a:t>belajar</a:t>
            </a:r>
            <a:r>
              <a:rPr lang="en-US" sz="7200" dirty="0"/>
              <a:t> </a:t>
            </a:r>
            <a:r>
              <a:rPr lang="en-US" sz="7200" dirty="0" err="1"/>
              <a:t>dan</a:t>
            </a:r>
            <a:r>
              <a:rPr lang="en-US" sz="7200" dirty="0"/>
              <a:t> </a:t>
            </a:r>
            <a:r>
              <a:rPr lang="en-US" sz="7200" dirty="0" err="1"/>
              <a:t>rencana</a:t>
            </a:r>
            <a:r>
              <a:rPr lang="en-US" sz="7200" dirty="0"/>
              <a:t> </a:t>
            </a:r>
            <a:r>
              <a:rPr lang="en-US" sz="7200" dirty="0" err="1"/>
              <a:t>pencapaian</a:t>
            </a:r>
            <a:r>
              <a:rPr lang="en-US" sz="7200" dirty="0"/>
              <a:t> </a:t>
            </a:r>
            <a:r>
              <a:rPr lang="en-US" sz="7200" dirty="0" err="1"/>
              <a:t>nilai</a:t>
            </a:r>
            <a:r>
              <a:rPr lang="en-US" sz="7200" dirty="0"/>
              <a:t> </a:t>
            </a:r>
            <a:r>
              <a:rPr lang="en-US" sz="7200" dirty="0" err="1"/>
              <a:t>untuk</a:t>
            </a:r>
            <a:r>
              <a:rPr lang="en-US" sz="7200" dirty="0"/>
              <a:t> </a:t>
            </a:r>
            <a:r>
              <a:rPr lang="en-US" sz="7200" dirty="0" err="1"/>
              <a:t>mengetahui</a:t>
            </a:r>
            <a:r>
              <a:rPr lang="en-US" sz="7200" dirty="0"/>
              <a:t> </a:t>
            </a:r>
            <a:r>
              <a:rPr lang="en-US" sz="7200" dirty="0" err="1"/>
              <a:t>apakah</a:t>
            </a:r>
            <a:r>
              <a:rPr lang="en-US" sz="7200" dirty="0"/>
              <a:t> </a:t>
            </a:r>
            <a:r>
              <a:rPr lang="en-US" sz="7200" dirty="0" err="1"/>
              <a:t>kegiatan</a:t>
            </a:r>
            <a:r>
              <a:rPr lang="en-US" sz="7200" dirty="0"/>
              <a:t> </a:t>
            </a:r>
            <a:r>
              <a:rPr lang="en-US" sz="7200" dirty="0" err="1"/>
              <a:t>belajar</a:t>
            </a:r>
            <a:r>
              <a:rPr lang="en-US" sz="7200" dirty="0"/>
              <a:t> yang </a:t>
            </a:r>
            <a:r>
              <a:rPr lang="en-US" sz="7200" dirty="0" err="1"/>
              <a:t>kita</a:t>
            </a:r>
            <a:r>
              <a:rPr lang="en-US" sz="7200" dirty="0"/>
              <a:t> </a:t>
            </a:r>
            <a:r>
              <a:rPr lang="en-US" sz="7200" dirty="0" err="1"/>
              <a:t>lakukan</a:t>
            </a:r>
            <a:r>
              <a:rPr lang="en-US" sz="7200" dirty="0"/>
              <a:t> </a:t>
            </a:r>
            <a:r>
              <a:rPr lang="en-US" sz="7200" dirty="0" err="1"/>
              <a:t>telah</a:t>
            </a:r>
            <a:r>
              <a:rPr lang="en-US" sz="7200" dirty="0"/>
              <a:t> </a:t>
            </a:r>
            <a:r>
              <a:rPr lang="en-US" sz="7200" dirty="0" err="1"/>
              <a:t>maksimal</a:t>
            </a:r>
            <a:r>
              <a:rPr lang="en-US" sz="7200" dirty="0"/>
              <a:t> </a:t>
            </a:r>
            <a:r>
              <a:rPr lang="en-US" sz="7200" dirty="0" err="1"/>
              <a:t>atau</a:t>
            </a:r>
            <a:r>
              <a:rPr lang="en-US" sz="7200" dirty="0"/>
              <a:t> </a:t>
            </a:r>
            <a:r>
              <a:rPr lang="en-US" sz="7200" dirty="0" err="1"/>
              <a:t>perlu</a:t>
            </a:r>
            <a:r>
              <a:rPr lang="en-US" sz="7200" dirty="0"/>
              <a:t> </a:t>
            </a:r>
            <a:r>
              <a:rPr lang="en-US" sz="7200" dirty="0" err="1"/>
              <a:t>ditingkatkan</a:t>
            </a:r>
            <a:r>
              <a:rPr lang="en-US" sz="7200" dirty="0"/>
              <a:t> </a:t>
            </a:r>
            <a:endParaRPr lang="en-US"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2935" y="2381379"/>
            <a:ext cx="4168665" cy="2800221"/>
          </a:xfrm>
          <a:prstGeom prst="rect">
            <a:avLst/>
          </a:prstGeom>
          <a:noFill/>
        </p:spPr>
        <p:txBody>
          <a:bodyPr wrap="square" rtlCol="0">
            <a:normAutofit/>
          </a:bodyPr>
          <a:lstStyle/>
          <a:p>
            <a:r>
              <a:rPr lang="en-US" sz="7200" dirty="0" smtClean="0"/>
              <a:t>Welcome</a:t>
            </a:r>
          </a:p>
          <a:p>
            <a:r>
              <a:rPr lang="en-US" sz="7200" dirty="0" smtClean="0"/>
              <a:t>Education</a:t>
            </a:r>
            <a:endParaRPr lang="en-US" sz="72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9862" y="1514197"/>
            <a:ext cx="3042138"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2444564"/>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dirty="0" smtClean="0"/>
              <a:t>KURIKULUM 2013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en-US" dirty="0" smtClean="0"/>
              <a:t>SCIENTIFIC LEARNING</a:t>
            </a:r>
            <a:endParaRPr lang="en-US" dirty="0"/>
          </a:p>
        </p:txBody>
      </p:sp>
      <p:sp>
        <p:nvSpPr>
          <p:cNvPr id="3" name="Content Placeholder 2"/>
          <p:cNvSpPr>
            <a:spLocks noGrp="1"/>
          </p:cNvSpPr>
          <p:nvPr>
            <p:ph sz="half" idx="1"/>
            <p:custDataLst>
              <p:tags r:id="rId3"/>
            </p:custDataLst>
          </p:nvPr>
        </p:nvSpPr>
        <p:spPr>
          <a:xfrm>
            <a:off x="838200" y="1524000"/>
            <a:ext cx="4800600" cy="4525963"/>
          </a:xfrm>
        </p:spPr>
        <p:txBody>
          <a:bodyPr>
            <a:normAutofit/>
          </a:bodyPr>
          <a:lstStyle/>
          <a:p>
            <a:endParaRPr lang="en-US" sz="3200" dirty="0" smtClean="0"/>
          </a:p>
          <a:p>
            <a:r>
              <a:rPr lang="en-US" sz="3200" dirty="0" err="1" smtClean="0"/>
              <a:t>Melihat</a:t>
            </a:r>
            <a:r>
              <a:rPr lang="en-US" sz="3200" dirty="0" smtClean="0"/>
              <a:t>/</a:t>
            </a:r>
            <a:r>
              <a:rPr lang="en-US" sz="3200" dirty="0" err="1" smtClean="0"/>
              <a:t>Mendengar</a:t>
            </a:r>
            <a:r>
              <a:rPr lang="en-US" sz="3200" dirty="0" smtClean="0"/>
              <a:t> </a:t>
            </a:r>
            <a:endParaRPr lang="en-US" sz="3200" dirty="0" smtClean="0"/>
          </a:p>
          <a:p>
            <a:r>
              <a:rPr lang="en-US" sz="3200" dirty="0" err="1" smtClean="0"/>
              <a:t>Menanya</a:t>
            </a:r>
            <a:endParaRPr lang="en-US" sz="3200" dirty="0"/>
          </a:p>
          <a:p>
            <a:r>
              <a:rPr lang="en-US" sz="3200" dirty="0" err="1" smtClean="0"/>
              <a:t>Mencatat</a:t>
            </a:r>
            <a:r>
              <a:rPr lang="en-US" sz="3200" dirty="0" smtClean="0"/>
              <a:t>/</a:t>
            </a:r>
            <a:r>
              <a:rPr lang="en-US" sz="3200" dirty="0" err="1" smtClean="0"/>
              <a:t>Dokumentasi</a:t>
            </a:r>
            <a:endParaRPr lang="en-US" sz="3200" dirty="0" smtClean="0"/>
          </a:p>
          <a:p>
            <a:r>
              <a:rPr lang="en-US" sz="3200" dirty="0" err="1" smtClean="0"/>
              <a:t>Menyimpulkan</a:t>
            </a:r>
            <a:endParaRPr lang="en-US" sz="3200" dirty="0" smtClean="0"/>
          </a:p>
          <a:p>
            <a:r>
              <a:rPr lang="en-US" sz="3200" dirty="0" err="1" smtClean="0"/>
              <a:t>Mengkomunikasikan</a:t>
            </a:r>
            <a:r>
              <a:rPr lang="en-US" sz="3200" dirty="0" smtClean="0"/>
              <a:t> </a:t>
            </a:r>
            <a:endParaRPr lang="en-US" sz="3600" dirty="0"/>
          </a:p>
        </p:txBody>
      </p:sp>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38800" y="1676400"/>
            <a:ext cx="3464393" cy="4402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 presetClass="path" presetSubtype="0" accel="50000" decel="50000" fill="hold" nodeType="withEffect">
                                  <p:stCondLst>
                                    <p:cond delay="0"/>
                                  </p:stCondLst>
                                  <p:childTnLst>
                                    <p:animMotion origin="layout" path="M 3.61111E-6 -4.07407E-6 C 0.02309 -4.07407E-6 0.04184 0.02477 0.04184 0.05533 C 0.04184 0.08612 0.02309 0.11112 3.61111E-6 0.11112 C -0.02292 0.11112 -0.0415 0.08612 -0.0415 0.05533 C -0.0415 0.02477 -0.02292 -4.07407E-6 3.61111E-6 -4.07407E-6 Z " pathEditMode="relative" rAng="0" ptsTypes="fffff">
                                      <p:cBhvr>
                                        <p:cTn id="9" dur="2000" fill="hold"/>
                                        <p:tgtEl>
                                          <p:spTgt spid="4"/>
                                        </p:tgtEl>
                                        <p:attrNameLst>
                                          <p:attrName>ppt_x</p:attrName>
                                          <p:attrName>ppt_y</p:attrName>
                                        </p:attrNameLst>
                                      </p:cBhvr>
                                      <p:rCtr x="0" y="56"/>
                                    </p:animMotion>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9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5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150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custDataLst>
              <p:tags r:id="rId1"/>
            </p:custDataLst>
          </p:nvPr>
        </p:nvSpPr>
        <p:spPr>
          <a:xfrm>
            <a:off x="0" y="2535284"/>
            <a:ext cx="9144000" cy="4297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a:t>Disiplin</a:t>
            </a:r>
            <a:r>
              <a:rPr lang="en-US" dirty="0"/>
              <a:t> </a:t>
            </a:r>
            <a:r>
              <a:rPr lang="en-US" dirty="0" err="1"/>
              <a:t>Dalam</a:t>
            </a:r>
            <a:r>
              <a:rPr lang="en-US" dirty="0"/>
              <a:t> </a:t>
            </a:r>
            <a:r>
              <a:rPr lang="en-US" dirty="0" err="1"/>
              <a:t>Belajar</a:t>
            </a:r>
            <a:endParaRPr lang="en-US" dirty="0"/>
          </a:p>
          <a:p>
            <a:pPr marL="0" indent="0" algn="just">
              <a:buNone/>
            </a:pPr>
            <a:r>
              <a:rPr lang="en-US" dirty="0" err="1"/>
              <a:t>Sebaiknya</a:t>
            </a:r>
            <a:r>
              <a:rPr lang="en-US" dirty="0"/>
              <a:t> </a:t>
            </a:r>
            <a:r>
              <a:rPr lang="en-US" dirty="0" err="1"/>
              <a:t>kegiatan</a:t>
            </a:r>
            <a:r>
              <a:rPr lang="en-US" dirty="0"/>
              <a:t> </a:t>
            </a:r>
            <a:r>
              <a:rPr lang="en-US" dirty="0" err="1"/>
              <a:t>bermain</a:t>
            </a:r>
            <a:r>
              <a:rPr lang="en-US" dirty="0"/>
              <a:t> </a:t>
            </a:r>
            <a:r>
              <a:rPr lang="en-US" dirty="0" err="1"/>
              <a:t>juga</a:t>
            </a:r>
            <a:r>
              <a:rPr lang="en-US" dirty="0"/>
              <a:t> </a:t>
            </a:r>
            <a:r>
              <a:rPr lang="en-US" dirty="0" err="1"/>
              <a:t>dijadwalkan</a:t>
            </a:r>
            <a:r>
              <a:rPr lang="en-US" dirty="0"/>
              <a:t> </a:t>
            </a:r>
            <a:r>
              <a:rPr lang="en-US" dirty="0" err="1"/>
              <a:t>dengan</a:t>
            </a:r>
            <a:r>
              <a:rPr lang="en-US" dirty="0"/>
              <a:t> </a:t>
            </a:r>
            <a:r>
              <a:rPr lang="en-US" dirty="0" err="1"/>
              <a:t>waktu</a:t>
            </a:r>
            <a:r>
              <a:rPr lang="en-US" dirty="0"/>
              <a:t> yang </a:t>
            </a:r>
            <a:r>
              <a:rPr lang="en-US" dirty="0" err="1"/>
              <a:t>cukup</a:t>
            </a:r>
            <a:r>
              <a:rPr lang="en-US" dirty="0"/>
              <a:t> </a:t>
            </a:r>
            <a:r>
              <a:rPr lang="en-US" dirty="0" err="1"/>
              <a:t>panjang</a:t>
            </a:r>
            <a:r>
              <a:rPr lang="en-US" dirty="0"/>
              <a:t> </a:t>
            </a:r>
            <a:r>
              <a:rPr lang="en-US" dirty="0" err="1"/>
              <a:t>namun</a:t>
            </a:r>
            <a:r>
              <a:rPr lang="en-US" dirty="0"/>
              <a:t> </a:t>
            </a:r>
            <a:r>
              <a:rPr lang="en-US" dirty="0" err="1"/>
              <a:t>tidak</a:t>
            </a:r>
            <a:r>
              <a:rPr lang="en-US" dirty="0"/>
              <a:t> </a:t>
            </a:r>
            <a:r>
              <a:rPr lang="en-US" dirty="0" err="1"/>
              <a:t>melelahkan</a:t>
            </a:r>
            <a:r>
              <a:rPr lang="en-US" dirty="0"/>
              <a:t> </a:t>
            </a:r>
            <a:r>
              <a:rPr lang="en-US" dirty="0" err="1"/>
              <a:t>jika</a:t>
            </a:r>
            <a:r>
              <a:rPr lang="en-US" dirty="0"/>
              <a:t> </a:t>
            </a:r>
            <a:r>
              <a:rPr lang="en-US" dirty="0" err="1"/>
              <a:t>dilakukan</a:t>
            </a:r>
            <a:r>
              <a:rPr lang="en-US" dirty="0"/>
              <a:t> </a:t>
            </a:r>
            <a:r>
              <a:rPr lang="en-US" dirty="0" err="1"/>
              <a:t>sebelum</a:t>
            </a:r>
            <a:r>
              <a:rPr lang="en-US" dirty="0"/>
              <a:t> </a:t>
            </a:r>
            <a:r>
              <a:rPr lang="en-US" dirty="0" err="1"/>
              <a:t>waktu</a:t>
            </a:r>
            <a:r>
              <a:rPr lang="en-US" dirty="0"/>
              <a:t> </a:t>
            </a:r>
            <a:r>
              <a:rPr lang="en-US" dirty="0" err="1"/>
              <a:t>belajar</a:t>
            </a:r>
            <a:r>
              <a:rPr lang="en-US" dirty="0"/>
              <a:t>. </a:t>
            </a:r>
            <a:r>
              <a:rPr lang="en-US" dirty="0" err="1"/>
              <a:t>Jika</a:t>
            </a:r>
            <a:r>
              <a:rPr lang="en-US" dirty="0"/>
              <a:t> </a:t>
            </a:r>
            <a:r>
              <a:rPr lang="en-US" dirty="0" err="1"/>
              <a:t>bermain</a:t>
            </a:r>
            <a:r>
              <a:rPr lang="en-US" dirty="0"/>
              <a:t> video game </a:t>
            </a:r>
            <a:r>
              <a:rPr lang="en-US" dirty="0" err="1"/>
              <a:t>sebaiknya</a:t>
            </a:r>
            <a:r>
              <a:rPr lang="en-US" dirty="0"/>
              <a:t> </a:t>
            </a:r>
            <a:r>
              <a:rPr lang="en-US" dirty="0" err="1"/>
              <a:t>pilih</a:t>
            </a:r>
            <a:r>
              <a:rPr lang="en-US" dirty="0"/>
              <a:t> game yang </a:t>
            </a:r>
            <a:r>
              <a:rPr lang="en-US" dirty="0" err="1"/>
              <a:t>mendidik</a:t>
            </a:r>
            <a:r>
              <a:rPr lang="en-US" dirty="0"/>
              <a:t> </a:t>
            </a:r>
            <a:r>
              <a:rPr lang="en-US" dirty="0" err="1"/>
              <a:t>dan</a:t>
            </a:r>
            <a:r>
              <a:rPr lang="en-US" dirty="0"/>
              <a:t> </a:t>
            </a:r>
            <a:r>
              <a:rPr lang="en-US" dirty="0" err="1"/>
              <a:t>tidak</a:t>
            </a:r>
            <a:r>
              <a:rPr lang="en-US" dirty="0"/>
              <a:t> </a:t>
            </a:r>
            <a:r>
              <a:rPr lang="en-US" dirty="0" err="1"/>
              <a:t>menimbulkan</a:t>
            </a:r>
            <a:r>
              <a:rPr lang="en-US" dirty="0"/>
              <a:t> rasa </a:t>
            </a:r>
            <a:r>
              <a:rPr lang="en-US" dirty="0" err="1"/>
              <a:t>penasaran</a:t>
            </a:r>
            <a:r>
              <a:rPr lang="en-US" dirty="0"/>
              <a:t> yang </a:t>
            </a:r>
            <a:r>
              <a:rPr lang="en-US" dirty="0" err="1"/>
              <a:t>tinggi</a:t>
            </a:r>
            <a:r>
              <a:rPr lang="en-US" dirty="0"/>
              <a:t> </a:t>
            </a:r>
            <a:r>
              <a:rPr lang="en-US" dirty="0" err="1"/>
              <a:t>ataupun</a:t>
            </a:r>
            <a:r>
              <a:rPr lang="en-US" dirty="0"/>
              <a:t> rasa </a:t>
            </a:r>
            <a:r>
              <a:rPr lang="en-US" dirty="0" err="1"/>
              <a:t>kekesalan</a:t>
            </a:r>
            <a:r>
              <a:rPr lang="en-US" dirty="0"/>
              <a:t> yang </a:t>
            </a:r>
            <a:r>
              <a:rPr lang="en-US" dirty="0" err="1"/>
              <a:t>tinggi</a:t>
            </a:r>
            <a:r>
              <a:rPr lang="en-US" dirty="0"/>
              <a:t> </a:t>
            </a:r>
            <a:r>
              <a:rPr lang="en-US" dirty="0" err="1"/>
              <a:t>jika</a:t>
            </a:r>
            <a:r>
              <a:rPr lang="en-US" dirty="0"/>
              <a:t> </a:t>
            </a:r>
            <a:r>
              <a:rPr lang="en-US" dirty="0" err="1"/>
              <a:t>kalah</a:t>
            </a:r>
            <a:r>
              <a:rPr lang="en-US" dirty="0"/>
              <a:t>. </a:t>
            </a:r>
            <a:r>
              <a:rPr lang="en-US" dirty="0" err="1"/>
              <a:t>Apabila</a:t>
            </a:r>
            <a:r>
              <a:rPr lang="en-US" dirty="0"/>
              <a:t> </a:t>
            </a:r>
            <a:r>
              <a:rPr lang="en-US" dirty="0" err="1"/>
              <a:t>kita</a:t>
            </a:r>
            <a:r>
              <a:rPr lang="en-US" dirty="0"/>
              <a:t> </a:t>
            </a:r>
            <a:r>
              <a:rPr lang="en-US" dirty="0" err="1"/>
              <a:t>telah</a:t>
            </a:r>
            <a:r>
              <a:rPr lang="en-US" dirty="0"/>
              <a:t> </a:t>
            </a:r>
            <a:r>
              <a:rPr lang="en-US" dirty="0" err="1"/>
              <a:t>membuat</a:t>
            </a:r>
            <a:r>
              <a:rPr lang="en-US" dirty="0"/>
              <a:t> </a:t>
            </a:r>
            <a:r>
              <a:rPr lang="en-US" dirty="0" err="1"/>
              <a:t>jadwal</a:t>
            </a:r>
            <a:r>
              <a:rPr lang="en-US" dirty="0"/>
              <a:t> </a:t>
            </a:r>
            <a:r>
              <a:rPr lang="en-US" dirty="0" err="1"/>
              <a:t>belajar</a:t>
            </a:r>
            <a:r>
              <a:rPr lang="en-US" dirty="0"/>
              <a:t> </a:t>
            </a:r>
            <a:r>
              <a:rPr lang="en-US" dirty="0" err="1"/>
              <a:t>maka</a:t>
            </a:r>
            <a:r>
              <a:rPr lang="en-US" dirty="0"/>
              <a:t> </a:t>
            </a:r>
            <a:r>
              <a:rPr lang="en-US" dirty="0" err="1"/>
              <a:t>harus</a:t>
            </a:r>
            <a:r>
              <a:rPr lang="en-US" dirty="0"/>
              <a:t> </a:t>
            </a:r>
            <a:r>
              <a:rPr lang="en-US" dirty="0" err="1"/>
              <a:t>dijalankan</a:t>
            </a:r>
            <a:r>
              <a:rPr lang="en-US" dirty="0"/>
              <a:t> </a:t>
            </a:r>
            <a:r>
              <a:rPr lang="en-US" dirty="0" err="1"/>
              <a:t>dengan</a:t>
            </a:r>
            <a:r>
              <a:rPr lang="en-US" dirty="0"/>
              <a:t> </a:t>
            </a:r>
            <a:r>
              <a:rPr lang="en-US" dirty="0" err="1"/>
              <a:t>baik</a:t>
            </a:r>
            <a:r>
              <a:rPr lang="en-US" dirty="0"/>
              <a:t> </a:t>
            </a:r>
            <a:r>
              <a:rPr lang="en-US" dirty="0" err="1"/>
              <a:t>misalnya</a:t>
            </a:r>
            <a:r>
              <a:rPr lang="en-US" dirty="0"/>
              <a:t> </a:t>
            </a:r>
            <a:r>
              <a:rPr lang="en-US" dirty="0" err="1"/>
              <a:t>waktu</a:t>
            </a:r>
            <a:r>
              <a:rPr lang="en-US" dirty="0"/>
              <a:t> </a:t>
            </a:r>
            <a:r>
              <a:rPr lang="en-US" dirty="0" err="1"/>
              <a:t>makan</a:t>
            </a:r>
            <a:r>
              <a:rPr lang="en-US" dirty="0"/>
              <a:t>, </a:t>
            </a:r>
            <a:r>
              <a:rPr lang="en-US" dirty="0" err="1"/>
              <a:t>mandi</a:t>
            </a:r>
            <a:r>
              <a:rPr lang="en-US" dirty="0"/>
              <a:t>, </a:t>
            </a:r>
            <a:r>
              <a:rPr lang="en-US" dirty="0" err="1"/>
              <a:t>ibadah</a:t>
            </a:r>
            <a:r>
              <a:rPr lang="en-US" dirty="0"/>
              <a:t>, </a:t>
            </a:r>
            <a:r>
              <a:rPr lang="en-US" dirty="0" err="1"/>
              <a:t>dan</a:t>
            </a:r>
            <a:r>
              <a:rPr lang="en-US" dirty="0"/>
              <a:t> </a:t>
            </a:r>
            <a:r>
              <a:rPr lang="en-US" dirty="0" err="1"/>
              <a:t>sebagainya</a:t>
            </a:r>
            <a:r>
              <a:rPr lang="en-US" dirty="0"/>
              <a:t> </a:t>
            </a:r>
            <a:r>
              <a:rPr lang="en-US" dirty="0" err="1"/>
              <a:t>telah</a:t>
            </a:r>
            <a:r>
              <a:rPr lang="en-US" dirty="0"/>
              <a:t> </a:t>
            </a:r>
            <a:r>
              <a:rPr lang="en-US" dirty="0" err="1"/>
              <a:t>tiba</a:t>
            </a:r>
            <a:r>
              <a:rPr lang="en-US" dirty="0"/>
              <a:t> </a:t>
            </a:r>
            <a:r>
              <a:rPr lang="en-US" dirty="0" err="1"/>
              <a:t>maka</a:t>
            </a:r>
            <a:r>
              <a:rPr lang="en-US" dirty="0"/>
              <a:t> </a:t>
            </a:r>
            <a:r>
              <a:rPr lang="en-US" dirty="0" err="1"/>
              <a:t>jangan</a:t>
            </a:r>
            <a:r>
              <a:rPr lang="en-US" dirty="0"/>
              <a:t> </a:t>
            </a:r>
            <a:r>
              <a:rPr lang="en-US" dirty="0" err="1"/>
              <a:t>ditunda-tunda</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7.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9.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1.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2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5.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7.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9.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1788</Words>
  <Application>Microsoft Office PowerPoint</Application>
  <PresentationFormat>On-screen Show (4:3)</PresentationFormat>
  <Paragraphs>179</Paragraphs>
  <Slides>36</Slides>
  <Notes>19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Training</vt:lpstr>
      <vt:lpstr>Materi MOS Cara belajar Efektif</vt:lpstr>
      <vt:lpstr>Materi MOS Cara belajar Efektif</vt:lpstr>
      <vt:lpstr>PowerPoint Presentation</vt:lpstr>
      <vt:lpstr>PowerPoint Presentation</vt:lpstr>
      <vt:lpstr>PowerPoint Presentation</vt:lpstr>
      <vt:lpstr>PowerPoint Presentation</vt:lpstr>
      <vt:lpstr>KURIKULUM 2013 </vt:lpstr>
      <vt:lpstr>SCIENTIFIC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2019-07-15T12:53:52Z</dcterms:created>
  <dcterms:modified xsi:type="dcterms:W3CDTF">2019-07-15T13:36:51Z</dcterms:modified>
</cp:coreProperties>
</file>