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9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883" y="0"/>
            <a:ext cx="9777283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827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5200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r>
              <a:rPr lang="en-IN" sz="5200" dirty="0">
                <a:solidFill>
                  <a:srgbClr val="FF0000"/>
                </a:solidFill>
                <a:latin typeface="Copperplate Gothic Bold" pitchFamily="34" charset="0"/>
              </a:rPr>
              <a:t>Things that make </a:t>
            </a:r>
            <a:r>
              <a:rPr lang="en-IN" sz="5200" dirty="0" smtClean="0">
                <a:solidFill>
                  <a:srgbClr val="FF0000"/>
                </a:solidFill>
                <a:latin typeface="Copperplate Gothic Bold" pitchFamily="34" charset="0"/>
              </a:rPr>
              <a:t>you</a:t>
            </a:r>
            <a:endParaRPr lang="en-IN" sz="5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19600"/>
            <a:ext cx="810946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sz="8000" dirty="0">
                <a:solidFill>
                  <a:srgbClr val="FFFF00"/>
                </a:solidFill>
                <a:latin typeface="Copperplate Gothic Bold" pitchFamily="34" charset="0"/>
              </a:rPr>
              <a:t>unproductive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718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29294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4883" y="457200"/>
            <a:ext cx="5101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800" b="1" dirty="0">
                <a:solidFill>
                  <a:srgbClr val="FF0000"/>
                </a:solidFill>
              </a:rPr>
              <a:t>Stuck </a:t>
            </a:r>
            <a:r>
              <a:rPr lang="en-IN" sz="8800" b="1" dirty="0" smtClean="0">
                <a:solidFill>
                  <a:srgbClr val="FF0000"/>
                </a:solidFill>
              </a:rPr>
              <a:t>with</a:t>
            </a:r>
            <a:endParaRPr lang="en-IN" sz="8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90" y="5080337"/>
            <a:ext cx="8287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chemeClr val="bg1"/>
                </a:solidFill>
                <a:latin typeface="Copperplate Gothic Bold" pitchFamily="34" charset="0"/>
              </a:rPr>
              <a:t>online social sites</a:t>
            </a:r>
            <a:endParaRPr lang="en-IN" sz="60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9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762000"/>
            <a:ext cx="385445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chemeClr val="bg1"/>
                </a:solidFill>
              </a:rPr>
              <a:t>No healthy </a:t>
            </a:r>
            <a:endParaRPr lang="en-IN" sz="6000" b="1" dirty="0" smtClean="0">
              <a:solidFill>
                <a:schemeClr val="bg1"/>
              </a:solidFill>
            </a:endParaRPr>
          </a:p>
          <a:p>
            <a:r>
              <a:rPr lang="en-IN" sz="6000" b="1" dirty="0">
                <a:solidFill>
                  <a:srgbClr val="FF0000"/>
                </a:solidFill>
              </a:rPr>
              <a:t> </a:t>
            </a:r>
            <a:r>
              <a:rPr lang="en-IN" sz="6000" b="1" dirty="0" smtClean="0">
                <a:solidFill>
                  <a:srgbClr val="FF0000"/>
                </a:solidFill>
              </a:rPr>
              <a:t> </a:t>
            </a:r>
            <a:r>
              <a:rPr lang="en-IN" sz="6000" b="1" dirty="0" smtClean="0">
                <a:solidFill>
                  <a:srgbClr val="FFFF00"/>
                </a:solidFill>
                <a:latin typeface="Copperplate Gothic Bold" pitchFamily="34" charset="0"/>
              </a:rPr>
              <a:t>eating</a:t>
            </a:r>
            <a:endParaRPr lang="en-IN" sz="6000" dirty="0">
              <a:solidFill>
                <a:srgbClr val="FFFF00"/>
              </a:solidFill>
              <a:latin typeface="Copperplate Gothic Bold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344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303" y="0"/>
            <a:ext cx="10292943" cy="6858000"/>
          </a:xfrm>
        </p:spPr>
      </p:pic>
      <p:sp>
        <p:nvSpPr>
          <p:cNvPr id="5" name="TextBox 4"/>
          <p:cNvSpPr txBox="1"/>
          <p:nvPr/>
        </p:nvSpPr>
        <p:spPr>
          <a:xfrm>
            <a:off x="4797903" y="917138"/>
            <a:ext cx="366029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chemeClr val="accent2"/>
                </a:solidFill>
              </a:rPr>
              <a:t>Not </a:t>
            </a:r>
            <a:r>
              <a:rPr lang="en-IN" sz="6000" b="1" dirty="0" smtClean="0">
                <a:solidFill>
                  <a:schemeClr val="accent2"/>
                </a:solidFill>
              </a:rPr>
              <a:t>having</a:t>
            </a:r>
            <a:endParaRPr lang="en-IN" dirty="0">
              <a:solidFill>
                <a:schemeClr val="accent2"/>
              </a:solidFill>
            </a:endParaRPr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311914"/>
            <a:ext cx="5410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>
                <a:latin typeface="Engravers MT" pitchFamily="18" charset="0"/>
              </a:rPr>
              <a:t>enough sleep</a:t>
            </a:r>
            <a:endParaRPr lang="en-IN" sz="4000" dirty="0">
              <a:latin typeface="Engravers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3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7200"/>
            <a:ext cx="9220200" cy="9220200"/>
          </a:xfrm>
        </p:spPr>
      </p:pic>
      <p:sp>
        <p:nvSpPr>
          <p:cNvPr id="5" name="TextBox 4"/>
          <p:cNvSpPr txBox="1"/>
          <p:nvPr/>
        </p:nvSpPr>
        <p:spPr>
          <a:xfrm>
            <a:off x="45454" y="1157662"/>
            <a:ext cx="4968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</a:rPr>
              <a:t>Not </a:t>
            </a:r>
            <a:r>
              <a:rPr lang="en-IN" sz="4800" b="1" dirty="0" smtClean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</a:rPr>
              <a:t>encouraging</a:t>
            </a:r>
            <a:endParaRPr lang="en-IN" sz="4800" dirty="0">
              <a:solidFill>
                <a:srgbClr val="C0000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738" y="2809568"/>
            <a:ext cx="381226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600" b="1" dirty="0">
                <a:solidFill>
                  <a:srgbClr val="00B0F0"/>
                </a:solidFill>
                <a:latin typeface="Copperplate Gothic Bold" pitchFamily="34" charset="0"/>
              </a:rPr>
              <a:t>ideas</a:t>
            </a:r>
            <a:endParaRPr lang="en-IN" sz="9600" dirty="0">
              <a:solidFill>
                <a:srgbClr val="00B0F0"/>
              </a:solidFill>
              <a:latin typeface="Copperplate Gothic Bold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090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323" y="0"/>
            <a:ext cx="1027488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76734" y="3657600"/>
            <a:ext cx="61672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 b="1" dirty="0">
                <a:solidFill>
                  <a:schemeClr val="accent6">
                    <a:lumMod val="75000"/>
                  </a:schemeClr>
                </a:solidFill>
              </a:rPr>
              <a:t>Not being </a:t>
            </a:r>
            <a:endParaRPr lang="en-IN" sz="6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N" sz="6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N" sz="6600" b="1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en-IN" sz="9600" b="1" dirty="0" smtClean="0">
                <a:solidFill>
                  <a:srgbClr val="7030A0"/>
                </a:solidFill>
              </a:rPr>
              <a:t>creative</a:t>
            </a:r>
            <a:endParaRPr lang="en-IN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839" y="0"/>
            <a:ext cx="9964411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16458" y="1378803"/>
            <a:ext cx="722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4800" b="1" dirty="0" smtClean="0">
                <a:solidFill>
                  <a:srgbClr val="00B050"/>
                </a:solidFill>
              </a:rPr>
              <a:t>to</a:t>
            </a:r>
            <a:endParaRPr lang="en-IN" sz="4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245" y="49162"/>
            <a:ext cx="4123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>
                <a:solidFill>
                  <a:schemeClr val="accent6">
                    <a:lumMod val="75000"/>
                  </a:schemeClr>
                </a:solidFill>
              </a:rPr>
              <a:t>Hesitation</a:t>
            </a:r>
            <a:endParaRPr lang="en-IN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213" y="2561272"/>
            <a:ext cx="49686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>
                <a:solidFill>
                  <a:srgbClr val="0070C0"/>
                </a:solidFill>
                <a:latin typeface="Copperplate Gothic Bold" pitchFamily="34" charset="0"/>
              </a:rPr>
              <a:t>delegate</a:t>
            </a:r>
            <a:endParaRPr lang="en-IN" sz="7200" dirty="0">
              <a:solidFill>
                <a:srgbClr val="0070C0"/>
              </a:solidFill>
              <a:latin typeface="Copperplate Gothic Bold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115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" y="-1303417"/>
            <a:ext cx="9166860" cy="8237617"/>
          </a:xfrm>
        </p:spPr>
      </p:pic>
      <p:sp>
        <p:nvSpPr>
          <p:cNvPr id="5" name="TextBox 4"/>
          <p:cNvSpPr txBox="1"/>
          <p:nvPr/>
        </p:nvSpPr>
        <p:spPr>
          <a:xfrm>
            <a:off x="990600" y="402500"/>
            <a:ext cx="68996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latin typeface="Engravers MT" pitchFamily="18" charset="0"/>
              </a:rPr>
              <a:t>Not saying </a:t>
            </a:r>
            <a:endParaRPr lang="en-IN" sz="6000" b="1" dirty="0" smtClean="0">
              <a:latin typeface="Engravers MT" pitchFamily="18" charset="0"/>
            </a:endParaRPr>
          </a:p>
          <a:p>
            <a:endParaRPr lang="en-IN" b="1" dirty="0">
              <a:latin typeface="Engravers MT" pitchFamily="18" charset="0"/>
            </a:endParaRPr>
          </a:p>
          <a:p>
            <a:endParaRPr lang="en-IN" b="1" dirty="0" smtClean="0">
              <a:latin typeface="Engravers MT" pitchFamily="18" charset="0"/>
            </a:endParaRPr>
          </a:p>
          <a:p>
            <a:endParaRPr lang="en-IN" b="1" dirty="0">
              <a:latin typeface="Engravers MT" pitchFamily="18" charset="0"/>
            </a:endParaRPr>
          </a:p>
          <a:p>
            <a:r>
              <a:rPr lang="en-IN" b="1" dirty="0" smtClean="0">
                <a:latin typeface="Engravers MT" pitchFamily="18" charset="0"/>
              </a:rPr>
              <a:t>                                                      </a:t>
            </a:r>
            <a:r>
              <a:rPr lang="en-IN" sz="6600" b="1" dirty="0" smtClean="0">
                <a:solidFill>
                  <a:schemeClr val="bg2">
                    <a:lumMod val="90000"/>
                  </a:schemeClr>
                </a:solidFill>
                <a:latin typeface="Engravers MT" pitchFamily="18" charset="0"/>
              </a:rPr>
              <a:t>“</a:t>
            </a:r>
            <a:r>
              <a:rPr lang="en-IN" sz="6600" b="1" dirty="0">
                <a:solidFill>
                  <a:schemeClr val="accent6"/>
                </a:solidFill>
                <a:latin typeface="Engravers MT" pitchFamily="18" charset="0"/>
              </a:rPr>
              <a:t>NO</a:t>
            </a:r>
            <a:r>
              <a:rPr lang="en-IN" sz="6600" b="1" dirty="0">
                <a:solidFill>
                  <a:schemeClr val="bg2">
                    <a:lumMod val="90000"/>
                  </a:schemeClr>
                </a:solidFill>
                <a:latin typeface="Engravers MT" pitchFamily="18" charset="0"/>
              </a:rPr>
              <a:t>”</a:t>
            </a:r>
            <a:endParaRPr lang="en-IN" sz="6600" dirty="0">
              <a:solidFill>
                <a:schemeClr val="bg2">
                  <a:lumMod val="90000"/>
                </a:schemeClr>
              </a:solidFill>
              <a:latin typeface="Engravers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1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\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945" y="-264885"/>
            <a:ext cx="10617380" cy="7086600"/>
          </a:xfrm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40623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Going on an</a:t>
            </a:r>
            <a:r>
              <a:rPr lang="en-IN" b="1" dirty="0">
                <a:solidFill>
                  <a:srgbClr val="FFFF00"/>
                </a:solidFill>
              </a:rPr>
              <a:t> </a:t>
            </a:r>
            <a:endParaRPr lang="en-IN" b="1" dirty="0" smtClean="0">
              <a:solidFill>
                <a:srgbClr val="FFFF00"/>
              </a:solidFill>
            </a:endParaRPr>
          </a:p>
          <a:p>
            <a:endParaRPr lang="en-IN" b="1" dirty="0"/>
          </a:p>
          <a:p>
            <a:endParaRPr lang="en-IN" b="1" dirty="0" smtClean="0"/>
          </a:p>
          <a:p>
            <a:endParaRPr lang="en-IN" b="1" dirty="0"/>
          </a:p>
          <a:p>
            <a:endParaRPr lang="en-IN" b="1" dirty="0" smtClean="0"/>
          </a:p>
          <a:p>
            <a:endParaRPr lang="en-IN" b="1" dirty="0"/>
          </a:p>
          <a:p>
            <a:r>
              <a:rPr lang="en-IN" b="1" dirty="0" smtClean="0"/>
              <a:t>         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68209"/>
            <a:ext cx="509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 smtClean="0">
                <a:latin typeface="Engravers MT" pitchFamily="18" charset="0"/>
              </a:rPr>
              <a:t>information</a:t>
            </a:r>
            <a:endParaRPr lang="en-I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4096941"/>
            <a:ext cx="284404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600" b="1" dirty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hunt</a:t>
            </a:r>
            <a:endParaRPr lang="en-IN" sz="9600" dirty="0">
              <a:solidFill>
                <a:srgbClr val="FF0000"/>
              </a:solidFill>
              <a:latin typeface="Adobe Fangsong Std R" pitchFamily="18" charset="-128"/>
              <a:ea typeface="Adobe Fangsong Std R" pitchFamily="18" charset="-128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890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143000"/>
            <a:ext cx="9296400" cy="9459020"/>
          </a:xfrm>
        </p:spPr>
      </p:pic>
      <p:sp>
        <p:nvSpPr>
          <p:cNvPr id="5" name="TextBox 4"/>
          <p:cNvSpPr txBox="1"/>
          <p:nvPr/>
        </p:nvSpPr>
        <p:spPr>
          <a:xfrm>
            <a:off x="466001" y="152400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chemeClr val="accent3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Not </a:t>
            </a:r>
            <a:r>
              <a:rPr lang="en-IN" sz="4000" b="1" dirty="0" smtClean="0">
                <a:solidFill>
                  <a:schemeClr val="accent3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having</a:t>
            </a:r>
            <a:endParaRPr lang="en-IN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5629870"/>
            <a:ext cx="4935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>
                <a:solidFill>
                  <a:srgbClr val="002060"/>
                </a:solidFill>
                <a:latin typeface="Copperplate Gothic Bold" pitchFamily="34" charset="0"/>
              </a:rPr>
              <a:t>clear</a:t>
            </a:r>
            <a:r>
              <a:rPr lang="en-IN" sz="5400" b="1" dirty="0">
                <a:solidFill>
                  <a:srgbClr val="FF0000"/>
                </a:solidFill>
                <a:latin typeface="Copperplate Gothic Bold" pitchFamily="34" charset="0"/>
              </a:rPr>
              <a:t> goals</a:t>
            </a:r>
            <a:endParaRPr lang="en-IN" sz="54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0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817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0" y="838200"/>
            <a:ext cx="59843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Not having </a:t>
            </a:r>
            <a:r>
              <a:rPr lang="en-IN" sz="6600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the</a:t>
            </a:r>
            <a:endParaRPr lang="en-IN" sz="6600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2032" y="2744450"/>
            <a:ext cx="3561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800" dirty="0" smtClean="0">
                <a:solidFill>
                  <a:srgbClr val="FF0000"/>
                </a:solidFill>
                <a:latin typeface="Copperplate Gothic Bold" pitchFamily="34" charset="0"/>
                <a:ea typeface="Adobe Gothic Std B" pitchFamily="34" charset="-128"/>
              </a:rPr>
              <a:t>right</a:t>
            </a:r>
            <a:endParaRPr lang="en-IN" sz="8800" dirty="0">
              <a:solidFill>
                <a:srgbClr val="FF0000"/>
              </a:solidFill>
              <a:latin typeface="Copperplate Gothic Bold" pitchFamily="34" charset="0"/>
              <a:ea typeface="Adobe Gothic Std B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300" y="4848217"/>
            <a:ext cx="88505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technological </a:t>
            </a:r>
            <a:r>
              <a:rPr lang="en-IN" sz="6600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gadgets</a:t>
            </a:r>
          </a:p>
          <a:p>
            <a:endParaRPr lang="en-IN" sz="6600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5800" y="0"/>
            <a:ext cx="1025140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86" y="0"/>
            <a:ext cx="2657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solidFill>
                  <a:srgbClr val="002060"/>
                </a:solidFill>
                <a:latin typeface="Copperplate Gothic Bold" pitchFamily="34" charset="0"/>
              </a:rPr>
              <a:t>Check</a:t>
            </a:r>
            <a:endParaRPr lang="en-IN" sz="5400" dirty="0">
              <a:solidFill>
                <a:srgbClr val="002060"/>
              </a:solidFill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819870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>
                <a:solidFill>
                  <a:srgbClr val="FF0000"/>
                </a:solidFill>
                <a:latin typeface="Copperplate Gothic Bold" pitchFamily="34" charset="0"/>
              </a:rPr>
              <a:t>email</a:t>
            </a:r>
            <a:endParaRPr lang="en-IN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798515" y="3810000"/>
            <a:ext cx="4033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002060"/>
                </a:solidFill>
                <a:latin typeface="Copperplate Gothic Bold" pitchFamily="34" charset="0"/>
              </a:rPr>
              <a:t>first in the</a:t>
            </a:r>
            <a:endParaRPr lang="en-IN" sz="4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352871"/>
            <a:ext cx="3451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>
                <a:solidFill>
                  <a:srgbClr val="FF0000"/>
                </a:solidFill>
                <a:latin typeface="Copperplate Gothic Bold" pitchFamily="34" charset="0"/>
              </a:rPr>
              <a:t>morning</a:t>
            </a:r>
            <a:endParaRPr lang="en-IN" sz="5400" dirty="0">
              <a:solidFill>
                <a:srgbClr val="FF0000"/>
              </a:solidFill>
              <a:latin typeface="Copperplate Gothic Bold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107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- the bird image for this slide.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400" y="0"/>
            <a:ext cx="10135520" cy="7060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113" y="0"/>
            <a:ext cx="40527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 smtClean="0">
                <a:solidFill>
                  <a:srgbClr val="FFFF00"/>
                </a:solidFill>
              </a:rPr>
              <a:t> </a:t>
            </a:r>
            <a:r>
              <a:rPr lang="en-IN" sz="8000" b="1" dirty="0" smtClean="0">
                <a:solidFill>
                  <a:srgbClr val="FFFF00"/>
                </a:solidFill>
              </a:rPr>
              <a:t>Having </a:t>
            </a:r>
          </a:p>
          <a:p>
            <a:r>
              <a:rPr lang="en-IN" sz="8000" b="1" dirty="0" smtClean="0">
                <a:solidFill>
                  <a:srgbClr val="FFFF00"/>
                </a:solidFill>
              </a:rPr>
              <a:t>     no </a:t>
            </a:r>
          </a:p>
          <a:p>
            <a:r>
              <a:rPr lang="en-IN" sz="8000" b="1" dirty="0" smtClean="0">
                <a:solidFill>
                  <a:srgbClr val="FFFF00"/>
                </a:solidFill>
              </a:rPr>
              <a:t>priorities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xmlns="" val="20587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907" y="0"/>
            <a:ext cx="1027488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6152" y="581891"/>
            <a:ext cx="5065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Not </a:t>
            </a:r>
            <a:r>
              <a:rPr lang="en-IN" sz="5400" b="1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developing</a:t>
            </a:r>
            <a:endParaRPr lang="en-IN" sz="5400" dirty="0">
              <a:solidFill>
                <a:srgbClr val="FF00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321004"/>
            <a:ext cx="51918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 b="1" dirty="0">
                <a:solidFill>
                  <a:srgbClr val="00B0F0"/>
                </a:solidFill>
                <a:latin typeface="Copperplate Gothic Bold" pitchFamily="34" charset="0"/>
              </a:rPr>
              <a:t>necessary</a:t>
            </a:r>
            <a:endParaRPr lang="en-IN" sz="6600" dirty="0">
              <a:solidFill>
                <a:srgbClr val="00B0F0"/>
              </a:solidFill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6095" y="4401741"/>
            <a:ext cx="287450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600" b="1" dirty="0">
                <a:solidFill>
                  <a:srgbClr val="7030A0"/>
                </a:solidFill>
                <a:latin typeface="Adobe Fan Heiti Std B" pitchFamily="34" charset="-128"/>
                <a:ea typeface="Adobe Fan Heiti Std B" pitchFamily="34" charset="-128"/>
              </a:rPr>
              <a:t>skills</a:t>
            </a:r>
            <a:endParaRPr lang="en-IN" sz="9600" dirty="0">
              <a:solidFill>
                <a:srgbClr val="7030A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181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00200"/>
            <a:ext cx="9144000" cy="13667534"/>
          </a:xfrm>
        </p:spPr>
      </p:pic>
      <p:sp>
        <p:nvSpPr>
          <p:cNvPr id="5" name="TextBox 4"/>
          <p:cNvSpPr txBox="1"/>
          <p:nvPr/>
        </p:nvSpPr>
        <p:spPr>
          <a:xfrm>
            <a:off x="4396099" y="4983540"/>
            <a:ext cx="43669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600" b="1" dirty="0"/>
              <a:t>Laziness</a:t>
            </a:r>
            <a:endParaRPr lang="en-IN" sz="9600" dirty="0"/>
          </a:p>
        </p:txBody>
      </p:sp>
    </p:spTree>
    <p:extLst>
      <p:ext uri="{BB962C8B-B14F-4D97-AF65-F5344CB8AC3E}">
        <p14:creationId xmlns:p14="http://schemas.microsoft.com/office/powerpoint/2010/main" xmlns="" val="29035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9144000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0104"/>
            <a:ext cx="91440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76200"/>
            <a:ext cx="38507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800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Unable</a:t>
            </a:r>
            <a:endParaRPr lang="en-IN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527" y="2514600"/>
            <a:ext cx="43749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800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manage</a:t>
            </a:r>
            <a:endParaRPr lang="en-IN" sz="88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3013" y="4191000"/>
            <a:ext cx="1496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your</a:t>
            </a:r>
            <a:endParaRPr lang="en-IN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1776" y="5029200"/>
            <a:ext cx="28312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800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team</a:t>
            </a:r>
            <a:endParaRPr lang="en-IN" sz="88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9343" y="1447800"/>
            <a:ext cx="85683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rgbClr val="FF0000"/>
                </a:solidFill>
              </a:rPr>
              <a:t>to</a:t>
            </a:r>
            <a:endParaRPr lang="en-IN" sz="6000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496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168"/>
            <a:ext cx="9144000" cy="8680360"/>
          </a:xfrm>
        </p:spPr>
      </p:pic>
      <p:sp>
        <p:nvSpPr>
          <p:cNvPr id="5" name="TextBox 4"/>
          <p:cNvSpPr txBox="1"/>
          <p:nvPr/>
        </p:nvSpPr>
        <p:spPr>
          <a:xfrm>
            <a:off x="1524000" y="5410200"/>
            <a:ext cx="6237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 smtClean="0">
                <a:latin typeface="Adobe Fan Heiti Std B" pitchFamily="34" charset="-128"/>
                <a:ea typeface="Adobe Fan Heiti Std B" pitchFamily="34" charset="-128"/>
              </a:rPr>
              <a:t>determination</a:t>
            </a:r>
            <a:endParaRPr lang="en-IN" sz="72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745" y="457200"/>
            <a:ext cx="3167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>
                <a:latin typeface="Adobe Fan Heiti Std B" pitchFamily="34" charset="-128"/>
                <a:ea typeface="Adobe Fan Heiti Std B" pitchFamily="34" charset="-128"/>
              </a:rPr>
              <a:t>Having</a:t>
            </a:r>
            <a:endParaRPr lang="en-IN" sz="72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522" y="2819400"/>
            <a:ext cx="50385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 b="1" dirty="0">
                <a:solidFill>
                  <a:srgbClr val="FF0000"/>
                </a:solidFill>
                <a:latin typeface="Copperplate Gothic Light" pitchFamily="34" charset="0"/>
              </a:rPr>
              <a:t>no </a:t>
            </a:r>
            <a:r>
              <a:rPr lang="en-IN" sz="6600" b="1" dirty="0">
                <a:latin typeface="Copperplate Gothic Light" pitchFamily="34" charset="0"/>
              </a:rPr>
              <a:t>or</a:t>
            </a:r>
            <a:r>
              <a:rPr lang="en-IN" sz="6600" b="1" dirty="0">
                <a:solidFill>
                  <a:srgbClr val="FF0000"/>
                </a:solidFill>
                <a:latin typeface="Copperplate Gothic Light" pitchFamily="34" charset="0"/>
              </a:rPr>
              <a:t> less</a:t>
            </a:r>
            <a:endParaRPr lang="en-IN" sz="6600" dirty="0">
              <a:solidFill>
                <a:srgbClr val="FF0000"/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1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7200" y="0"/>
            <a:ext cx="10274883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92935" y="4595098"/>
            <a:ext cx="432246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0" b="1" dirty="0" smtClean="0">
                <a:solidFill>
                  <a:srgbClr val="00B050"/>
                </a:solidFill>
                <a:latin typeface="Adobe Fangsong Std R" pitchFamily="18" charset="-128"/>
                <a:ea typeface="Adobe Fangsong Std R" pitchFamily="18" charset="-128"/>
              </a:rPr>
              <a:t>    </a:t>
            </a:r>
            <a:r>
              <a:rPr lang="en-IN" sz="6600" b="1" dirty="0" smtClean="0">
                <a:solidFill>
                  <a:srgbClr val="002060"/>
                </a:solidFill>
                <a:latin typeface="Adobe Fangsong Std R" pitchFamily="18" charset="-128"/>
                <a:ea typeface="Adobe Fangsong Std R" pitchFamily="18" charset="-128"/>
              </a:rPr>
              <a:t>from</a:t>
            </a:r>
            <a:r>
              <a:rPr lang="en-IN" sz="6600" b="1" dirty="0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 </a:t>
            </a:r>
          </a:p>
          <a:p>
            <a:r>
              <a:rPr lang="en-IN" sz="6600" b="1" dirty="0" smtClean="0">
                <a:solidFill>
                  <a:srgbClr val="002060"/>
                </a:solidFill>
                <a:latin typeface="Copperplate Gothic Bold" pitchFamily="34" charset="0"/>
                <a:ea typeface="Adobe Fangsong Std R" pitchFamily="18" charset="-128"/>
              </a:rPr>
              <a:t>mistakes</a:t>
            </a:r>
            <a:endParaRPr lang="en-IN" sz="6600" dirty="0">
              <a:solidFill>
                <a:srgbClr val="002060"/>
              </a:solidFill>
              <a:latin typeface="Copperplate Gothic Bold" pitchFamily="34" charset="0"/>
              <a:ea typeface="Adobe Fangsong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87" y="-228600"/>
            <a:ext cx="309251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0" b="1" dirty="0" smtClean="0">
                <a:solidFill>
                  <a:srgbClr val="FF0000"/>
                </a:solidFill>
                <a:latin typeface="Copperplate Gothic Bold" pitchFamily="34" charset="0"/>
                <a:ea typeface="Adobe Fangsong Std R" pitchFamily="18" charset="-128"/>
              </a:rPr>
              <a:t>  </a:t>
            </a:r>
            <a:r>
              <a:rPr lang="en-IN" sz="6600" b="1" dirty="0" smtClean="0">
                <a:solidFill>
                  <a:srgbClr val="00B050"/>
                </a:solidFill>
                <a:latin typeface="Copperplate Gothic Bold" pitchFamily="34" charset="0"/>
                <a:ea typeface="Adobe Fangsong Std R" pitchFamily="18" charset="-128"/>
              </a:rPr>
              <a:t>Not</a:t>
            </a:r>
            <a:r>
              <a:rPr lang="en-IN" sz="6600" b="1" dirty="0" smtClean="0">
                <a:solidFill>
                  <a:srgbClr val="00B050"/>
                </a:solidFill>
                <a:latin typeface="Adobe Fangsong Std R" pitchFamily="18" charset="-128"/>
                <a:ea typeface="Adobe Fangsong Std R" pitchFamily="18" charset="-128"/>
              </a:rPr>
              <a:t> </a:t>
            </a:r>
          </a:p>
          <a:p>
            <a:r>
              <a:rPr lang="en-IN" sz="6600" b="1" dirty="0" smtClean="0">
                <a:solidFill>
                  <a:srgbClr val="00B050"/>
                </a:solidFill>
                <a:latin typeface="Adobe Fangsong Std R" pitchFamily="18" charset="-128"/>
                <a:ea typeface="Adobe Fangsong Std R" pitchFamily="18" charset="-128"/>
              </a:rPr>
              <a:t>having </a:t>
            </a:r>
          </a:p>
          <a:p>
            <a:r>
              <a:rPr lang="en-IN" sz="6600" b="1" dirty="0" smtClean="0">
                <a:solidFill>
                  <a:srgbClr val="00B050"/>
                </a:solidFill>
                <a:latin typeface="Adobe Fangsong Std R" pitchFamily="18" charset="-128"/>
                <a:ea typeface="Adobe Fangsong Std R" pitchFamily="18" charset="-128"/>
              </a:rPr>
              <a:t>   the</a:t>
            </a:r>
            <a:endParaRPr lang="en-IN" sz="6600" dirty="0">
              <a:solidFill>
                <a:srgbClr val="00B05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9286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0" b="1" dirty="0">
                <a:solidFill>
                  <a:srgbClr val="FF0000"/>
                </a:solidFill>
                <a:latin typeface="Copperplate Gothic Bold" pitchFamily="34" charset="0"/>
                <a:ea typeface="Adobe Fangsong Std R" pitchFamily="18" charset="-128"/>
              </a:rPr>
              <a:t>attitude </a:t>
            </a:r>
            <a:r>
              <a:rPr lang="en-IN" sz="7000" b="1" dirty="0">
                <a:solidFill>
                  <a:srgbClr val="7030A0"/>
                </a:solidFill>
                <a:latin typeface="Copperplate Gothic Bold" pitchFamily="34" charset="0"/>
                <a:ea typeface="Adobe Fangsong Std R" pitchFamily="18" charset="-128"/>
              </a:rPr>
              <a:t>to</a:t>
            </a:r>
            <a:r>
              <a:rPr lang="en-IN" sz="7000" b="1" dirty="0">
                <a:solidFill>
                  <a:srgbClr val="FF0000"/>
                </a:solidFill>
                <a:latin typeface="Copperplate Gothic Bold" pitchFamily="34" charset="0"/>
                <a:ea typeface="Adobe Fangsong Std R" pitchFamily="18" charset="-128"/>
              </a:rPr>
              <a:t> learn</a:t>
            </a:r>
            <a:endParaRPr lang="en-IN" sz="7000" dirty="0">
              <a:solidFill>
                <a:srgbClr val="FF0000"/>
              </a:solidFill>
              <a:latin typeface="Copperplate Gothic Bold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6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322" y="0"/>
            <a:ext cx="10503214" cy="7010400"/>
          </a:xfr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552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latin typeface="Adobe Fan Heiti Std B" pitchFamily="34" charset="-128"/>
                <a:ea typeface="Adobe Fan Heiti Std B" pitchFamily="34" charset="-128"/>
              </a:rPr>
              <a:t>Not making good use </a:t>
            </a:r>
            <a:r>
              <a:rPr lang="en-IN" sz="6000" b="1" dirty="0" smtClean="0">
                <a:latin typeface="Adobe Fan Heiti Std B" pitchFamily="34" charset="-128"/>
                <a:ea typeface="Adobe Fan Heiti Std B" pitchFamily="34" charset="-128"/>
              </a:rPr>
              <a:t>of</a:t>
            </a:r>
            <a:endParaRPr lang="en-IN" sz="6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400"/>
            <a:ext cx="92204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0" b="1" dirty="0">
                <a:solidFill>
                  <a:srgbClr val="7030A0"/>
                </a:solidFill>
              </a:rPr>
              <a:t>constructive criticism</a:t>
            </a:r>
            <a:endParaRPr lang="en-IN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7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52600"/>
            <a:ext cx="9144000" cy="11782272"/>
          </a:xfrm>
        </p:spPr>
      </p:pic>
      <p:sp>
        <p:nvSpPr>
          <p:cNvPr id="5" name="TextBox 4"/>
          <p:cNvSpPr txBox="1"/>
          <p:nvPr/>
        </p:nvSpPr>
        <p:spPr>
          <a:xfrm>
            <a:off x="2117922" y="-76200"/>
            <a:ext cx="43590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Trying</a:t>
            </a:r>
            <a:endParaRPr lang="en-IN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065" y="2870537"/>
            <a:ext cx="1289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 smtClean="0">
                <a:solidFill>
                  <a:srgbClr val="FFFF00"/>
                </a:solidFill>
                <a:latin typeface="Copperplate Gothic Light" pitchFamily="34" charset="0"/>
              </a:rPr>
              <a:t>do</a:t>
            </a:r>
            <a:endParaRPr lang="en-IN" sz="6000" dirty="0">
              <a:solidFill>
                <a:srgbClr val="FFFF00"/>
              </a:solidFill>
              <a:latin typeface="Copperplate Gothic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935" y="4096941"/>
            <a:ext cx="743966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everything</a:t>
            </a:r>
            <a:endParaRPr lang="en-IN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  <a:p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0110" y="1831538"/>
            <a:ext cx="117949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rgbClr val="FFFF00"/>
                </a:solidFill>
                <a:latin typeface="Copperplate Gothic Light" pitchFamily="34" charset="0"/>
              </a:rPr>
              <a:t>to</a:t>
            </a:r>
            <a:endParaRPr lang="en-IN" sz="6000" dirty="0">
              <a:solidFill>
                <a:srgbClr val="FFFF00"/>
              </a:solidFill>
              <a:latin typeface="Copperplate Gothic Light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9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4419600"/>
            <a:ext cx="366158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right </a:t>
            </a:r>
            <a:r>
              <a:rPr lang="en-IN" sz="6000" b="1" dirty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now</a:t>
            </a:r>
            <a:endParaRPr lang="en-IN" sz="60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  <a:p>
            <a:endParaRPr lang="en-I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81600" cy="6931906"/>
          </a:xfrm>
        </p:spPr>
      </p:pic>
      <p:sp>
        <p:nvSpPr>
          <p:cNvPr id="11" name="TextBox 10"/>
          <p:cNvSpPr txBox="1"/>
          <p:nvPr/>
        </p:nvSpPr>
        <p:spPr>
          <a:xfrm>
            <a:off x="5460493" y="691277"/>
            <a:ext cx="33025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Trying </a:t>
            </a:r>
            <a:endParaRPr lang="en-IN" sz="7200" b="1" dirty="0" smtClean="0">
              <a:solidFill>
                <a:srgbClr val="FF0000"/>
              </a:solidFill>
              <a:latin typeface="Adobe Fangsong Std R" pitchFamily="18" charset="-128"/>
              <a:ea typeface="Adobe Fangsong Std R" pitchFamily="18" charset="-128"/>
            </a:endParaRPr>
          </a:p>
          <a:p>
            <a:r>
              <a:rPr lang="en-IN" sz="7200" b="1" dirty="0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 to do</a:t>
            </a:r>
            <a:endParaRPr lang="en-IN" sz="7200" dirty="0" smtClean="0">
              <a:solidFill>
                <a:srgbClr val="FF0000"/>
              </a:solidFill>
              <a:latin typeface="Adobe Fangsong Std R" pitchFamily="18" charset="-128"/>
              <a:ea typeface="Adobe Fangsong Std R" pitchFamily="18" charset="-128"/>
            </a:endParaRPr>
          </a:p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206865" y="3031814"/>
            <a:ext cx="3809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everything</a:t>
            </a:r>
            <a:endParaRPr lang="en-IN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  <a:p>
            <a:endParaRPr lang="en-I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4038600"/>
            <a:ext cx="25523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r</a:t>
            </a:r>
            <a:r>
              <a:rPr lang="en-IN" sz="7200" b="1" dirty="0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ight </a:t>
            </a:r>
          </a:p>
          <a:p>
            <a:r>
              <a:rPr lang="en-IN" sz="7200" b="1" dirty="0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now</a:t>
            </a:r>
            <a:endParaRPr lang="en-IN" sz="7200" b="1" dirty="0">
              <a:solidFill>
                <a:srgbClr val="FF000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0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02125"/>
            <a:ext cx="9144000" cy="9330612"/>
          </a:xfrm>
        </p:spPr>
      </p:pic>
      <p:sp>
        <p:nvSpPr>
          <p:cNvPr id="5" name="TextBox 4"/>
          <p:cNvSpPr txBox="1"/>
          <p:nvPr/>
        </p:nvSpPr>
        <p:spPr>
          <a:xfrm>
            <a:off x="3629" y="152400"/>
            <a:ext cx="84497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 b="1" dirty="0">
                <a:solidFill>
                  <a:schemeClr val="accent6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Obsessed with being </a:t>
            </a:r>
          </a:p>
          <a:p>
            <a:r>
              <a:rPr lang="en-IN" sz="6600" b="1" dirty="0" smtClean="0">
                <a:solidFill>
                  <a:schemeClr val="accent6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           perfect</a:t>
            </a:r>
            <a:endParaRPr lang="en-IN" sz="6600" dirty="0">
              <a:solidFill>
                <a:schemeClr val="accent6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1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-1"/>
            <a:ext cx="9283908" cy="6914755"/>
          </a:xfrm>
        </p:spPr>
      </p:pic>
      <p:sp>
        <p:nvSpPr>
          <p:cNvPr id="5" name="TextBox 4"/>
          <p:cNvSpPr txBox="1"/>
          <p:nvPr/>
        </p:nvSpPr>
        <p:spPr>
          <a:xfrm>
            <a:off x="533400" y="5486400"/>
            <a:ext cx="7537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>
                <a:solidFill>
                  <a:srgbClr val="FFC000"/>
                </a:solidFill>
                <a:latin typeface="Copperplate Gothic Bold" pitchFamily="34" charset="0"/>
              </a:rPr>
              <a:t>Not</a:t>
            </a:r>
            <a:r>
              <a:rPr lang="en-IN" sz="4800" b="1" dirty="0">
                <a:solidFill>
                  <a:srgbClr val="FFC000"/>
                </a:solidFill>
                <a:latin typeface="Copperplate Gothic Bold" pitchFamily="34" charset="0"/>
              </a:rPr>
              <a:t> </a:t>
            </a:r>
            <a:r>
              <a:rPr lang="en-IN" sz="4400" b="1" dirty="0">
                <a:solidFill>
                  <a:schemeClr val="bg2"/>
                </a:solidFill>
                <a:latin typeface="Bodoni MT" pitchFamily="18" charset="0"/>
                <a:ea typeface="Adobe Song Std L" pitchFamily="18" charset="-128"/>
              </a:rPr>
              <a:t>having a</a:t>
            </a:r>
            <a:r>
              <a:rPr lang="en-IN" sz="4800" b="1" dirty="0">
                <a:solidFill>
                  <a:srgbClr val="FFC000"/>
                </a:solidFill>
                <a:latin typeface="Copperplate Gothic Bold" pitchFamily="34" charset="0"/>
              </a:rPr>
              <a:t> </a:t>
            </a:r>
            <a:r>
              <a:rPr lang="en-I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to-do list</a:t>
            </a:r>
            <a:endParaRPr lang="en-IN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5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609" y="0"/>
            <a:ext cx="9244609" cy="7643181"/>
          </a:xfrm>
        </p:spPr>
      </p:pic>
      <p:sp>
        <p:nvSpPr>
          <p:cNvPr id="5" name="TextBox 4"/>
          <p:cNvSpPr txBox="1"/>
          <p:nvPr/>
        </p:nvSpPr>
        <p:spPr>
          <a:xfrm>
            <a:off x="667733" y="304800"/>
            <a:ext cx="2136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 smtClean="0">
                <a:solidFill>
                  <a:schemeClr val="accent6">
                    <a:lumMod val="75000"/>
                  </a:schemeClr>
                </a:solidFill>
              </a:rPr>
              <a:t>Trying</a:t>
            </a:r>
            <a:endParaRPr lang="en-I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0762" y="1600200"/>
            <a:ext cx="856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 smtClean="0">
                <a:solidFill>
                  <a:srgbClr val="7030A0"/>
                </a:solidFill>
              </a:rPr>
              <a:t>to</a:t>
            </a:r>
            <a:endParaRPr lang="en-IN" sz="6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983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800" b="1" dirty="0" smtClean="0">
                <a:solidFill>
                  <a:srgbClr val="FF0000"/>
                </a:solidFill>
                <a:latin typeface="Copperplate Gothic Bold" pitchFamily="34" charset="0"/>
              </a:rPr>
              <a:t>please</a:t>
            </a:r>
            <a:endParaRPr lang="en-IN" sz="88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9901" y="4495800"/>
            <a:ext cx="31616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 smtClean="0">
                <a:solidFill>
                  <a:srgbClr val="002060"/>
                </a:solidFill>
              </a:rPr>
              <a:t>everyone</a:t>
            </a:r>
            <a:endParaRPr lang="en-IN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1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47723" y="0"/>
            <a:ext cx="1027488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23091" y="490478"/>
            <a:ext cx="60923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0" b="1" dirty="0">
                <a:solidFill>
                  <a:srgbClr val="FF0000"/>
                </a:solidFill>
                <a:latin typeface="Copperplate Gothic Bold" pitchFamily="34" charset="0"/>
              </a:rPr>
              <a:t>Worrying </a:t>
            </a:r>
            <a:endParaRPr lang="en-IN" sz="8000" b="1" dirty="0" smtClean="0">
              <a:solidFill>
                <a:srgbClr val="FF0000"/>
              </a:solidFill>
              <a:latin typeface="Copperplate Gothic Bold" pitchFamily="34" charset="0"/>
            </a:endParaRPr>
          </a:p>
          <a:p>
            <a:r>
              <a:rPr lang="en-IN" sz="8000" b="1" dirty="0" smtClean="0">
                <a:solidFill>
                  <a:srgbClr val="FF0000"/>
                </a:solidFill>
                <a:latin typeface="Copperplate Gothic Bold" pitchFamily="34" charset="0"/>
              </a:rPr>
              <a:t>      too </a:t>
            </a:r>
          </a:p>
          <a:p>
            <a:r>
              <a:rPr lang="en-IN" sz="8000" b="1" dirty="0" smtClean="0">
                <a:solidFill>
                  <a:srgbClr val="FF0000"/>
                </a:solidFill>
                <a:latin typeface="Copperplate Gothic Bold" pitchFamily="34" charset="0"/>
              </a:rPr>
              <a:t>     much </a:t>
            </a:r>
          </a:p>
        </p:txBody>
      </p:sp>
    </p:spTree>
    <p:extLst>
      <p:ext uri="{BB962C8B-B14F-4D97-AF65-F5344CB8AC3E}">
        <p14:creationId xmlns:p14="http://schemas.microsoft.com/office/powerpoint/2010/main" xmlns="" val="2994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2067" y="0"/>
            <a:ext cx="10274883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2532743"/>
            <a:ext cx="876233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Too much thinking with </a:t>
            </a:r>
            <a:endParaRPr lang="en-I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IN" sz="60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IN" sz="6000" b="1" dirty="0" smtClean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    </a:t>
            </a:r>
            <a:r>
              <a:rPr lang="en-IN" sz="9600" b="1" dirty="0" smtClean="0">
                <a:solidFill>
                  <a:srgbClr val="FFFF00"/>
                </a:solidFill>
                <a:latin typeface="Copperplate Gothic Light" pitchFamily="34" charset="0"/>
                <a:ea typeface="Adobe Fan Heiti Std B" pitchFamily="34" charset="-128"/>
              </a:rPr>
              <a:t>no </a:t>
            </a:r>
            <a:r>
              <a:rPr lang="en-IN" sz="9600" b="1" dirty="0">
                <a:solidFill>
                  <a:srgbClr val="FFFF00"/>
                </a:solidFill>
                <a:latin typeface="Copperplate Gothic Light" pitchFamily="34" charset="0"/>
                <a:ea typeface="Adobe Fan Heiti Std B" pitchFamily="34" charset="-128"/>
              </a:rPr>
              <a:t>action</a:t>
            </a:r>
            <a:endParaRPr lang="en-IN" sz="9600" dirty="0">
              <a:solidFill>
                <a:srgbClr val="FFFF00"/>
              </a:solidFill>
              <a:latin typeface="Copperplate Gothic Light" pitchFamily="34" charset="0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751775" y="3244334"/>
            <a:ext cx="45663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>
                <a:solidFill>
                  <a:srgbClr val="FF0000"/>
                </a:solidFill>
              </a:rPr>
              <a:t>Procrastination</a:t>
            </a:r>
            <a:endParaRPr lang="en-IN" sz="5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4514" y="4561344"/>
            <a:ext cx="90370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0" dirty="0">
                <a:solidFill>
                  <a:srgbClr val="FF0000"/>
                </a:solidFill>
                <a:latin typeface="Copperplate Gothic Bold" pitchFamily="34" charset="0"/>
              </a:rPr>
              <a:t>P</a:t>
            </a:r>
            <a:r>
              <a:rPr lang="en-IN" sz="6600" dirty="0">
                <a:latin typeface="Copperplate Gothic Bold" pitchFamily="34" charset="0"/>
              </a:rPr>
              <a:t>rocrastination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326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79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>
                <a:latin typeface="Adobe Garamond Pro Bold" pitchFamily="18" charset="0"/>
              </a:rPr>
              <a:t>What’s YOUR reason to be unproductive?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xmlns="" val="6203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79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dirty="0">
                <a:latin typeface="Adobe Garamond Pro Bold" pitchFamily="18" charset="0"/>
              </a:rPr>
              <a:t>If you’ve found your reason in any of the slides, get rid of that right now and just </a:t>
            </a:r>
            <a:r>
              <a:rPr lang="en-IN" sz="5400" dirty="0">
                <a:solidFill>
                  <a:srgbClr val="C00000"/>
                </a:solidFill>
                <a:latin typeface="Adobe Garamond Pro Bold" pitchFamily="18" charset="0"/>
              </a:rPr>
              <a:t>get productive!</a:t>
            </a:r>
          </a:p>
          <a:p>
            <a:pPr algn="ctr"/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xmlns="" val="13562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-76200"/>
            <a:ext cx="9296400" cy="6972300"/>
          </a:xfrm>
        </p:spPr>
      </p:pic>
      <p:sp>
        <p:nvSpPr>
          <p:cNvPr id="5" name="TextBox 4"/>
          <p:cNvSpPr txBox="1"/>
          <p:nvPr/>
        </p:nvSpPr>
        <p:spPr>
          <a:xfrm>
            <a:off x="85370" y="253425"/>
            <a:ext cx="4418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00B050"/>
                </a:solidFill>
                <a:latin typeface="Copperplate Gothic Bold" pitchFamily="34" charset="0"/>
              </a:rPr>
              <a:t>Having a to-do </a:t>
            </a:r>
            <a:r>
              <a:rPr lang="en-IN" sz="3200" b="1" dirty="0" smtClean="0">
                <a:solidFill>
                  <a:srgbClr val="00B050"/>
                </a:solidFill>
                <a:latin typeface="Copperplate Gothic Bold" pitchFamily="34" charset="0"/>
              </a:rPr>
              <a:t>list</a:t>
            </a:r>
            <a:endParaRPr lang="en-IN" sz="3200" dirty="0">
              <a:solidFill>
                <a:srgbClr val="00B050"/>
              </a:solidFill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57" y="5096470"/>
            <a:ext cx="8811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>
                <a:solidFill>
                  <a:srgbClr val="FFFF00"/>
                </a:solidFill>
                <a:latin typeface="Copperplate Gothic Bold" pitchFamily="34" charset="0"/>
              </a:rPr>
              <a:t>being obsessed with it</a:t>
            </a:r>
            <a:endParaRPr lang="en-IN" sz="5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672715"/>
            <a:ext cx="11336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Footlight MT Light" pitchFamily="18" charset="0"/>
              </a:rPr>
              <a:t>and</a:t>
            </a:r>
            <a:endParaRPr lang="en-IN" sz="4800" dirty="0">
              <a:solidFill>
                <a:srgbClr val="FF0000"/>
              </a:solidFill>
              <a:latin typeface="Footlight MT Light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19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0" y="-76200"/>
            <a:ext cx="10439400" cy="7213123"/>
          </a:xfrm>
        </p:spPr>
      </p:pic>
      <p:sp>
        <p:nvSpPr>
          <p:cNvPr id="5" name="TextBox 4"/>
          <p:cNvSpPr txBox="1"/>
          <p:nvPr/>
        </p:nvSpPr>
        <p:spPr>
          <a:xfrm>
            <a:off x="5715000" y="1143000"/>
            <a:ext cx="3258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 smtClean="0">
                <a:solidFill>
                  <a:schemeClr val="accent6">
                    <a:lumMod val="75000"/>
                  </a:schemeClr>
                </a:solidFill>
                <a:latin typeface="Copperplate Gothic Bold" pitchFamily="34" charset="0"/>
              </a:rPr>
              <a:t>breaks</a:t>
            </a:r>
            <a:endParaRPr lang="en-IN" sz="6000" dirty="0">
              <a:solidFill>
                <a:schemeClr val="accent6">
                  <a:lumMod val="7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485" y="0"/>
            <a:ext cx="3905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00B050"/>
                </a:solidFill>
                <a:latin typeface="Copperplate Gothic Bold" pitchFamily="34" charset="0"/>
              </a:rPr>
              <a:t>Not taking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xmlns="" val="15554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0"/>
            <a:ext cx="10322718" cy="6858000"/>
          </a:xfrm>
        </p:spPr>
      </p:pic>
      <p:sp>
        <p:nvSpPr>
          <p:cNvPr id="5" name="TextBox 4"/>
          <p:cNvSpPr txBox="1"/>
          <p:nvPr/>
        </p:nvSpPr>
        <p:spPr>
          <a:xfrm>
            <a:off x="-76200" y="3581400"/>
            <a:ext cx="5658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 smtClean="0">
                <a:solidFill>
                  <a:srgbClr val="FF0000"/>
                </a:solidFill>
                <a:latin typeface="Copperplate Gothic Bold" pitchFamily="34" charset="0"/>
              </a:rPr>
              <a:t>Cluttered</a:t>
            </a:r>
            <a:endParaRPr lang="en-IN" sz="7200" dirty="0">
              <a:solidFill>
                <a:srgbClr val="002060"/>
              </a:solidFill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876800"/>
            <a:ext cx="795884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600" b="1" dirty="0">
                <a:solidFill>
                  <a:srgbClr val="7030A0"/>
                </a:solidFill>
                <a:latin typeface="Copperplate Gothic Bold" pitchFamily="34" charset="0"/>
              </a:rPr>
              <a:t>work</a:t>
            </a:r>
            <a:r>
              <a:rPr lang="en-IN" sz="9600" b="1" dirty="0">
                <a:solidFill>
                  <a:srgbClr val="0070C0"/>
                </a:solidFill>
                <a:latin typeface="Copperplate Gothic Bold" pitchFamily="34" charset="0"/>
              </a:rPr>
              <a:t>space</a:t>
            </a:r>
            <a:endParaRPr lang="en-IN" sz="8000" dirty="0">
              <a:solidFill>
                <a:srgbClr val="0070C0"/>
              </a:solidFill>
              <a:latin typeface="Copperplate Gothic Bold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768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72248"/>
          </a:xfrm>
        </p:spPr>
      </p:pic>
      <p:sp>
        <p:nvSpPr>
          <p:cNvPr id="5" name="TextBox 4"/>
          <p:cNvSpPr txBox="1"/>
          <p:nvPr/>
        </p:nvSpPr>
        <p:spPr>
          <a:xfrm>
            <a:off x="3276600" y="381000"/>
            <a:ext cx="5378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>
                <a:solidFill>
                  <a:srgbClr val="00B0F0"/>
                </a:solidFill>
                <a:latin typeface="Adobe Fan Heiti Std B" pitchFamily="34" charset="-128"/>
                <a:ea typeface="Adobe Fan Heiti Std B" pitchFamily="34" charset="-128"/>
              </a:rPr>
              <a:t>Starting</a:t>
            </a:r>
            <a:r>
              <a:rPr lang="en-IN" sz="5400" b="1" dirty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 a </a:t>
            </a:r>
            <a:r>
              <a:rPr lang="en-IN" sz="5400" b="1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day</a:t>
            </a:r>
            <a:endParaRPr lang="en-IN" sz="5400" dirty="0">
              <a:solidFill>
                <a:srgbClr val="FF00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029200"/>
            <a:ext cx="61125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>
                <a:solidFill>
                  <a:srgbClr val="00B0F0"/>
                </a:solidFill>
                <a:latin typeface="Adobe Fan Heiti Std B" pitchFamily="34" charset="-128"/>
                <a:ea typeface="Adobe Fan Heiti Std B" pitchFamily="34" charset="-128"/>
              </a:rPr>
              <a:t>without</a:t>
            </a:r>
            <a:r>
              <a:rPr lang="en-IN" sz="6000" b="1" dirty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IN" sz="5400" b="1" dirty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a</a:t>
            </a:r>
            <a:r>
              <a:rPr lang="en-IN" sz="6000" b="1" dirty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IN" sz="7200" b="1" dirty="0">
                <a:solidFill>
                  <a:srgbClr val="00B0F0"/>
                </a:solidFill>
                <a:latin typeface="Adobe Fan Heiti Std B" pitchFamily="34" charset="-128"/>
                <a:ea typeface="Adobe Fan Heiti Std B" pitchFamily="34" charset="-128"/>
              </a:rPr>
              <a:t>plan</a:t>
            </a:r>
            <a:endParaRPr lang="en-IN" sz="7200" dirty="0">
              <a:solidFill>
                <a:srgbClr val="00B0F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141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3957" y="0"/>
            <a:ext cx="967035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43200" y="-76200"/>
            <a:ext cx="3211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b="1" dirty="0" smtClean="0">
                <a:solidFill>
                  <a:srgbClr val="7030A0"/>
                </a:solidFill>
                <a:latin typeface="Adobe Song Std L" pitchFamily="18" charset="-128"/>
                <a:ea typeface="Adobe Song Std L" pitchFamily="18" charset="-128"/>
              </a:rPr>
              <a:t>Cluttered</a:t>
            </a:r>
            <a:endParaRPr lang="en-IN" dirty="0">
              <a:solidFill>
                <a:srgbClr val="7030A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0439" y="5105400"/>
            <a:ext cx="28809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8000" b="1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inbox</a:t>
            </a:r>
            <a:endParaRPr lang="en-IN" sz="8000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931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5837903" y="376535"/>
            <a:ext cx="3201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>
                <a:solidFill>
                  <a:schemeClr val="accent6"/>
                </a:solidFill>
              </a:rPr>
              <a:t>Stuck </a:t>
            </a:r>
            <a:r>
              <a:rPr lang="en-IN" sz="5400" b="1" dirty="0" smtClean="0">
                <a:solidFill>
                  <a:schemeClr val="accent6"/>
                </a:solidFill>
              </a:rPr>
              <a:t>with</a:t>
            </a:r>
            <a:endParaRPr lang="en-IN" sz="54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558605"/>
            <a:ext cx="5858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 b="1" dirty="0">
                <a:solidFill>
                  <a:srgbClr val="C00000"/>
                </a:solidFill>
              </a:rPr>
              <a:t>a PC </a:t>
            </a:r>
            <a:r>
              <a:rPr lang="en-IN" sz="6600" b="1" dirty="0">
                <a:solidFill>
                  <a:srgbClr val="002060"/>
                </a:solidFill>
              </a:rPr>
              <a:t>or</a:t>
            </a:r>
            <a:r>
              <a:rPr lang="en-IN" sz="6600" b="1" dirty="0">
                <a:solidFill>
                  <a:srgbClr val="FFFF00"/>
                </a:solidFill>
              </a:rPr>
              <a:t> </a:t>
            </a:r>
            <a:r>
              <a:rPr lang="en-IN" sz="6600" b="1" dirty="0">
                <a:solidFill>
                  <a:srgbClr val="C00000"/>
                </a:solidFill>
              </a:rPr>
              <a:t>a Laptop</a:t>
            </a:r>
            <a:endParaRPr lang="en-IN" sz="6600" dirty="0">
              <a:solidFill>
                <a:srgbClr val="C0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650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203</Words>
  <Application>Microsoft Office PowerPoint</Application>
  <PresentationFormat>On-screen Show (4:3)</PresentationFormat>
  <Paragraphs>102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\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hemankshu.sawant</cp:lastModifiedBy>
  <cp:revision>55</cp:revision>
  <dcterms:created xsi:type="dcterms:W3CDTF">2006-08-16T00:00:00Z</dcterms:created>
  <dcterms:modified xsi:type="dcterms:W3CDTF">2014-01-18T16:32:03Z</dcterms:modified>
</cp:coreProperties>
</file>