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4C5C7B-7877-4A71-B509-4BC1FE07ECD4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D17273-5747-4A65-A9B5-D2DC436E31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Personality traits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2179593"/>
          </a:xfrm>
        </p:spPr>
        <p:txBody>
          <a:bodyPr/>
          <a:lstStyle/>
          <a:p>
            <a:r>
              <a:rPr lang="en-US" dirty="0" smtClean="0"/>
              <a:t>How to attract right talent while recruitment</a:t>
            </a:r>
          </a:p>
          <a:p>
            <a:r>
              <a:rPr lang="en-US" dirty="0" smtClean="0"/>
              <a:t>By </a:t>
            </a:r>
            <a:r>
              <a:rPr lang="en-US" dirty="0" err="1" smtClean="0"/>
              <a:t>Hemankshu</a:t>
            </a:r>
            <a:r>
              <a:rPr lang="en-US" dirty="0" smtClean="0"/>
              <a:t> </a:t>
            </a:r>
            <a:r>
              <a:rPr lang="en-US" dirty="0" err="1" smtClean="0"/>
              <a:t>Sawant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there is wrong people at wrong place : regression</a:t>
            </a:r>
            <a:endParaRPr lang="en-US" dirty="0" smtClean="0"/>
          </a:p>
          <a:p>
            <a:r>
              <a:rPr lang="en-US" b="1" dirty="0" smtClean="0"/>
              <a:t>If there is wrong people in right place : frustration</a:t>
            </a:r>
            <a:endParaRPr lang="en-US" dirty="0" smtClean="0"/>
          </a:p>
          <a:p>
            <a:r>
              <a:rPr lang="en-US" b="1" dirty="0" smtClean="0"/>
              <a:t>Right person in wrong place : confusion</a:t>
            </a:r>
            <a:endParaRPr lang="en-US" dirty="0" smtClean="0"/>
          </a:p>
          <a:p>
            <a:r>
              <a:rPr lang="en-US" b="1" dirty="0" smtClean="0"/>
              <a:t>Right person in right place : progression</a:t>
            </a:r>
            <a:endParaRPr lang="en-US" dirty="0" smtClean="0"/>
          </a:p>
          <a:p>
            <a:r>
              <a:rPr lang="en-US" b="1" dirty="0" smtClean="0"/>
              <a:t>Right people to  right places : multiplication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Right people in right place ?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people are actionable</a:t>
            </a:r>
          </a:p>
          <a:p>
            <a:r>
              <a:rPr lang="en-US" dirty="0" smtClean="0"/>
              <a:t>They complete everything on deadline</a:t>
            </a:r>
          </a:p>
          <a:p>
            <a:r>
              <a:rPr lang="en-US" dirty="0" smtClean="0"/>
              <a:t>They are proactive</a:t>
            </a:r>
          </a:p>
          <a:p>
            <a:r>
              <a:rPr lang="en-US" dirty="0" smtClean="0"/>
              <a:t>They  are suited for production planning department, task oriented activities, result oriented </a:t>
            </a:r>
            <a:r>
              <a:rPr lang="en-US" dirty="0" err="1" smtClean="0"/>
              <a:t>activites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Public relation, customer service, client servicing.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collaric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Introvert</a:t>
            </a:r>
          </a:p>
          <a:p>
            <a:r>
              <a:rPr lang="en-US" dirty="0" smtClean="0"/>
              <a:t>Intelligent</a:t>
            </a:r>
          </a:p>
          <a:p>
            <a:r>
              <a:rPr lang="en-US" dirty="0" smtClean="0"/>
              <a:t>Good planner</a:t>
            </a:r>
          </a:p>
          <a:p>
            <a:r>
              <a:rPr lang="en-US" dirty="0" smtClean="0"/>
              <a:t>Should be in planning department</a:t>
            </a:r>
          </a:p>
          <a:p>
            <a:r>
              <a:rPr lang="en-US" dirty="0" smtClean="0"/>
              <a:t>Need to probe to take their ideas</a:t>
            </a:r>
          </a:p>
          <a:p>
            <a:r>
              <a:rPr lang="en-US" dirty="0" smtClean="0"/>
              <a:t>Administration department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Peaceful fragment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Very popular and friendly</a:t>
            </a:r>
          </a:p>
          <a:p>
            <a:r>
              <a:rPr lang="en-US" dirty="0" smtClean="0"/>
              <a:t>moody</a:t>
            </a:r>
          </a:p>
          <a:p>
            <a:r>
              <a:rPr lang="en-US" dirty="0" smtClean="0"/>
              <a:t>Lift up spirit of working</a:t>
            </a:r>
          </a:p>
          <a:p>
            <a:r>
              <a:rPr lang="en-US" dirty="0" smtClean="0"/>
              <a:t>Stars kind personality</a:t>
            </a:r>
          </a:p>
          <a:p>
            <a:r>
              <a:rPr lang="en-US" dirty="0" smtClean="0"/>
              <a:t>Happy go lucky</a:t>
            </a:r>
          </a:p>
          <a:p>
            <a:r>
              <a:rPr lang="en-US" dirty="0" smtClean="0"/>
              <a:t>Magnetism and charisma</a:t>
            </a:r>
          </a:p>
          <a:p>
            <a:r>
              <a:rPr lang="en-US" dirty="0" smtClean="0"/>
              <a:t>Suited for events, marketing, Advertising</a:t>
            </a:r>
          </a:p>
          <a:p>
            <a:r>
              <a:rPr lang="en-US" dirty="0" smtClean="0"/>
              <a:t>Should not be given responsibility, are bad at </a:t>
            </a:r>
            <a:r>
              <a:rPr lang="en-US" smtClean="0"/>
              <a:t>taking responsibilities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sanguine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Loves to take challenges</a:t>
            </a:r>
          </a:p>
          <a:p>
            <a:r>
              <a:rPr lang="en-US" dirty="0" smtClean="0"/>
              <a:t>Proactively will start doing things without asking.</a:t>
            </a:r>
            <a:endParaRPr lang="en-US" sz="2400" dirty="0" smtClean="0"/>
          </a:p>
          <a:p>
            <a:r>
              <a:rPr lang="en-US" sz="2400" dirty="0" smtClean="0"/>
              <a:t>Take the first step, get things done, making it done and are ready to pay the price.</a:t>
            </a:r>
          </a:p>
          <a:p>
            <a:r>
              <a:rPr lang="en-US" sz="2400" dirty="0" smtClean="0"/>
              <a:t>Go getter attitude</a:t>
            </a:r>
          </a:p>
          <a:p>
            <a:r>
              <a:rPr lang="en-US" sz="2400" dirty="0" smtClean="0"/>
              <a:t>Will accomplish more results than told</a:t>
            </a:r>
          </a:p>
          <a:p>
            <a:r>
              <a:rPr lang="en-US" sz="2400" dirty="0" smtClean="0"/>
              <a:t>This is leader, sales manager or sales head.</a:t>
            </a:r>
          </a:p>
          <a:p>
            <a:r>
              <a:rPr lang="en-US" sz="2400" dirty="0" smtClean="0"/>
              <a:t>Will develop team and make them work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DOER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Perfectionist by nature</a:t>
            </a:r>
          </a:p>
          <a:p>
            <a:r>
              <a:rPr lang="en-US" dirty="0" smtClean="0"/>
              <a:t>Not a good leader, as will start finding faults in people works.</a:t>
            </a:r>
          </a:p>
          <a:p>
            <a:r>
              <a:rPr lang="en-US" dirty="0" smtClean="0"/>
              <a:t>Will do everything in minutely, error free approach</a:t>
            </a:r>
          </a:p>
          <a:p>
            <a:r>
              <a:rPr lang="en-US" dirty="0" smtClean="0"/>
              <a:t>Iteration level will always be high </a:t>
            </a:r>
          </a:p>
          <a:p>
            <a:r>
              <a:rPr lang="en-US" dirty="0" smtClean="0"/>
              <a:t>Accounts, purchase planning, cost planning.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melancholy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Circle of consumers :</a:t>
            </a:r>
            <a:endParaRPr lang="en-US" dirty="0" smtClean="0"/>
          </a:p>
          <a:p>
            <a:r>
              <a:rPr lang="en-US" b="1" dirty="0" smtClean="0"/>
              <a:t>1] talent par </a:t>
            </a:r>
            <a:r>
              <a:rPr lang="en-US" b="1" dirty="0" err="1" smtClean="0"/>
              <a:t>execellence</a:t>
            </a:r>
            <a:endParaRPr lang="en-US" dirty="0" smtClean="0"/>
          </a:p>
          <a:p>
            <a:r>
              <a:rPr lang="en-US" b="1" dirty="0" smtClean="0"/>
              <a:t>2] enthusiastic and excited</a:t>
            </a:r>
            <a:endParaRPr lang="en-US" dirty="0" smtClean="0"/>
          </a:p>
          <a:p>
            <a:r>
              <a:rPr lang="en-US" b="1" dirty="0" smtClean="0"/>
              <a:t>3] upgrade KASHS</a:t>
            </a:r>
            <a:endParaRPr lang="en-US" dirty="0" smtClean="0"/>
          </a:p>
          <a:p>
            <a:r>
              <a:rPr lang="en-US" b="1" dirty="0" smtClean="0"/>
              <a:t>4] freedom of mind and money</a:t>
            </a:r>
            <a:endParaRPr lang="en-US" dirty="0" smtClean="0"/>
          </a:p>
          <a:p>
            <a:r>
              <a:rPr lang="en-US" b="1" dirty="0" smtClean="0"/>
              <a:t>5] freedom from personal, professional and psychological worries.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Front office 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Circle of company</a:t>
            </a:r>
          </a:p>
          <a:p>
            <a:r>
              <a:rPr lang="en-US" b="1" dirty="0" smtClean="0"/>
              <a:t>1] unconditional support</a:t>
            </a:r>
            <a:endParaRPr lang="en-US" dirty="0" smtClean="0"/>
          </a:p>
          <a:p>
            <a:r>
              <a:rPr lang="en-US" b="1" dirty="0" smtClean="0"/>
              <a:t>2] no entitlement attitude</a:t>
            </a:r>
            <a:endParaRPr lang="en-US" dirty="0" smtClean="0"/>
          </a:p>
          <a:p>
            <a:r>
              <a:rPr lang="en-US" b="1" dirty="0" smtClean="0"/>
              <a:t>3] Upgrade KASHS</a:t>
            </a:r>
            <a:endParaRPr lang="en-US" dirty="0" smtClean="0"/>
          </a:p>
          <a:p>
            <a:r>
              <a:rPr lang="en-US" b="1" dirty="0" smtClean="0"/>
              <a:t>4] speed and sense of urgency</a:t>
            </a:r>
            <a:endParaRPr lang="en-US" dirty="0" smtClean="0"/>
          </a:p>
          <a:p>
            <a:r>
              <a:rPr lang="en-US" b="1" dirty="0" smtClean="0"/>
              <a:t>5] automated process and system.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office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328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Personality traits</vt:lpstr>
      <vt:lpstr>WHY Right people in right place ? </vt:lpstr>
      <vt:lpstr>collaric</vt:lpstr>
      <vt:lpstr>Peaceful fragment</vt:lpstr>
      <vt:lpstr>Popular sanguine</vt:lpstr>
      <vt:lpstr>DOER</vt:lpstr>
      <vt:lpstr>Perfect melancholy</vt:lpstr>
      <vt:lpstr>Front office </vt:lpstr>
      <vt:lpstr>Back office</vt:lpstr>
    </vt:vector>
  </TitlesOfParts>
  <Company>SMM-ART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traits</dc:title>
  <dc:creator>hemankshu.sawant</dc:creator>
  <cp:lastModifiedBy>hemankshu.sawant</cp:lastModifiedBy>
  <cp:revision>8</cp:revision>
  <dcterms:created xsi:type="dcterms:W3CDTF">2013-06-22T16:57:21Z</dcterms:created>
  <dcterms:modified xsi:type="dcterms:W3CDTF">2013-06-28T04:02:33Z</dcterms:modified>
</cp:coreProperties>
</file>