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63" r:id="rId3"/>
    <p:sldId id="266" r:id="rId4"/>
    <p:sldId id="264" r:id="rId5"/>
    <p:sldId id="265" r:id="rId6"/>
    <p:sldId id="262" r:id="rId7"/>
    <p:sldId id="258" r:id="rId8"/>
    <p:sldId id="259" r:id="rId9"/>
    <p:sldId id="260" r:id="rId10"/>
    <p:sldId id="261" r:id="rId11"/>
    <p:sldId id="25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35429-0162-43C7-A78D-E7635EEDB83F}" type="datetimeFigureOut">
              <a:rPr lang="en-US" smtClean="0"/>
              <a:pPr/>
              <a:t>9/16/2013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A2004-89A8-43AE-95A2-BD7952F4FC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35429-0162-43C7-A78D-E7635EEDB83F}" type="datetimeFigureOut">
              <a:rPr lang="en-US" smtClean="0"/>
              <a:pPr/>
              <a:t>9/16/2013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A2004-89A8-43AE-95A2-BD7952F4FC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35429-0162-43C7-A78D-E7635EEDB83F}" type="datetimeFigureOut">
              <a:rPr lang="en-US" smtClean="0"/>
              <a:pPr/>
              <a:t>9/16/2013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A2004-89A8-43AE-95A2-BD7952F4FC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35429-0162-43C7-A78D-E7635EEDB83F}" type="datetimeFigureOut">
              <a:rPr lang="en-US" smtClean="0"/>
              <a:pPr/>
              <a:t>9/16/2013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A2004-89A8-43AE-95A2-BD7952F4FC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35429-0162-43C7-A78D-E7635EEDB83F}" type="datetimeFigureOut">
              <a:rPr lang="en-US" smtClean="0"/>
              <a:pPr/>
              <a:t>9/16/2013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A2004-89A8-43AE-95A2-BD7952F4FC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35429-0162-43C7-A78D-E7635EEDB83F}" type="datetimeFigureOut">
              <a:rPr lang="en-US" smtClean="0"/>
              <a:pPr/>
              <a:t>9/16/2013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A2004-89A8-43AE-95A2-BD7952F4FC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35429-0162-43C7-A78D-E7635EEDB83F}" type="datetimeFigureOut">
              <a:rPr lang="en-US" smtClean="0"/>
              <a:pPr/>
              <a:t>9/16/2013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A2004-89A8-43AE-95A2-BD7952F4FC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35429-0162-43C7-A78D-E7635EEDB83F}" type="datetimeFigureOut">
              <a:rPr lang="en-US" smtClean="0"/>
              <a:pPr/>
              <a:t>9/16/2013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A2004-89A8-43AE-95A2-BD7952F4FC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35429-0162-43C7-A78D-E7635EEDB83F}" type="datetimeFigureOut">
              <a:rPr lang="en-US" smtClean="0"/>
              <a:pPr/>
              <a:t>9/16/2013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A2004-89A8-43AE-95A2-BD7952F4FC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35429-0162-43C7-A78D-E7635EEDB83F}" type="datetimeFigureOut">
              <a:rPr lang="en-US" smtClean="0"/>
              <a:pPr/>
              <a:t>9/16/2013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A2004-89A8-43AE-95A2-BD7952F4FC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35429-0162-43C7-A78D-E7635EEDB83F}" type="datetimeFigureOut">
              <a:rPr lang="en-US" smtClean="0"/>
              <a:pPr/>
              <a:t>9/16/2013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21A2004-89A8-43AE-95A2-BD7952F4FC2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6735429-0162-43C7-A78D-E7635EEDB83F}" type="datetimeFigureOut">
              <a:rPr lang="en-US" smtClean="0"/>
              <a:pPr/>
              <a:t>9/16/2013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21A2004-89A8-43AE-95A2-BD7952F4FC24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ransition spd="med">
    <p:dissolve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Delegation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Hemankshu</a:t>
            </a:r>
            <a:r>
              <a:rPr lang="en-US" dirty="0" smtClean="0"/>
              <a:t> </a:t>
            </a:r>
            <a:r>
              <a:rPr lang="en-US" dirty="0" err="1" smtClean="0"/>
              <a:t>sawant</a:t>
            </a:r>
            <a:endParaRPr lang="en-US" dirty="0"/>
          </a:p>
        </p:txBody>
      </p:sp>
      <p:pic>
        <p:nvPicPr>
          <p:cNvPr id="10244" name="Picture 4" descr="http://www.google.co.in/url?source=imglanding&amp;ct=img&amp;q=http://teamaltman.com/wp-content/uploads/2012/06/Delegate-Tasks.jpg&amp;sa=X&amp;ei=q5U2UomiCJDIrQeP6YDIDw&amp;ved=0CAkQ8wc4Vg&amp;usg=AFQjCNFSpYOGjpMElvvdMdbjDEW_uifjkQ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"/>
            <a:ext cx="4000500" cy="68580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Delegation Don’ts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Don't: Focus on the Process</a:t>
            </a:r>
          </a:p>
          <a:p>
            <a:r>
              <a:rPr lang="en-US" b="1" dirty="0" smtClean="0"/>
              <a:t>Don't: Become the Bottleneck</a:t>
            </a:r>
          </a:p>
          <a:p>
            <a:r>
              <a:rPr lang="en-US" b="1" dirty="0" smtClean="0"/>
              <a:t>Don't: Withhold Information</a:t>
            </a:r>
          </a:p>
          <a:p>
            <a:r>
              <a:rPr lang="en-US" b="1" dirty="0" smtClean="0"/>
              <a:t>Don't: Hesitate to Share Wins ... and Losses</a:t>
            </a:r>
          </a:p>
          <a:p>
            <a:r>
              <a:rPr lang="en-US" b="1" dirty="0" smtClean="0"/>
              <a:t>Don't: Revert to Your Old Ways</a:t>
            </a:r>
            <a:endParaRPr lang="en-US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Collins’ Five Level Leadership Hierarchy </a:t>
            </a:r>
            <a:r>
              <a:rPr lang="en-US" sz="2000" dirty="0" smtClean="0"/>
              <a:t>(Collins, 2001.  Good to Great)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u="sng" dirty="0" smtClean="0"/>
              <a:t>Level 5</a:t>
            </a:r>
            <a:r>
              <a:rPr lang="en-US" dirty="0" smtClean="0"/>
              <a:t> – Executive  Builds enduring greatness through paradoxical combination of personal humility plus professional will</a:t>
            </a:r>
          </a:p>
          <a:p>
            <a:pPr marL="0" indent="0">
              <a:buNone/>
            </a:pPr>
            <a:r>
              <a:rPr lang="en-US" u="sng" dirty="0" smtClean="0"/>
              <a:t>Level 4</a:t>
            </a:r>
            <a:r>
              <a:rPr lang="en-US" dirty="0" smtClean="0"/>
              <a:t> – Effective Leader  Catalyzes commitment to and vigorous pursuit of a clear and compelling vision; stimulates the group to high performance standards</a:t>
            </a:r>
          </a:p>
          <a:p>
            <a:pPr marL="0" indent="0">
              <a:buNone/>
            </a:pPr>
            <a:r>
              <a:rPr lang="en-US" u="sng" dirty="0" smtClean="0"/>
              <a:t>Level 3</a:t>
            </a:r>
            <a:r>
              <a:rPr lang="en-US" dirty="0" smtClean="0"/>
              <a:t> – Competent Manager  Organizes people and resources towards effective and efficient pursuit of predetermined objectives</a:t>
            </a:r>
          </a:p>
          <a:p>
            <a:pPr marL="0" indent="0">
              <a:buNone/>
            </a:pPr>
            <a:r>
              <a:rPr lang="en-US" u="sng" dirty="0" smtClean="0"/>
              <a:t>Level 2</a:t>
            </a:r>
            <a:r>
              <a:rPr lang="en-US" dirty="0" smtClean="0"/>
              <a:t> – Contributing Team Member  Contributes to the achievement of group objectives; works effectively with others in a group setting</a:t>
            </a:r>
          </a:p>
          <a:p>
            <a:pPr marL="0" indent="0">
              <a:buNone/>
            </a:pPr>
            <a:r>
              <a:rPr lang="en-US" u="sng" dirty="0" smtClean="0"/>
              <a:t>Level 1</a:t>
            </a:r>
            <a:r>
              <a:rPr lang="en-US" dirty="0" smtClean="0"/>
              <a:t> – Highly Capable Individual  Makes productive contribution through talent knowledge, skills, and good work habits</a:t>
            </a:r>
          </a:p>
          <a:p>
            <a:endParaRPr lang="en-US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delegation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Art of getting work done through others</a:t>
            </a:r>
            <a:endParaRPr lang="en-US" dirty="0"/>
          </a:p>
        </p:txBody>
      </p:sp>
      <p:pic>
        <p:nvPicPr>
          <p:cNvPr id="4" name="Picture 2" descr="http://www.google.co.in/url?source=imglanding&amp;ct=img&amp;q=http://4.bp.blogspot.com/-_SMmkuCMhkg/TgKvhzyAPpI/AAAAAAAAAkg/DQviY7yLteM/s1600/deleg.jpg&amp;sa=X&amp;ei=l5Q2UoboFcOPrQeKzYC4Cw&amp;ved=0CAkQ8wc4GQ&amp;usg=AFQjCNHSGoByGkRst3lgNcLe22WyrtzBO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10025" y="3476625"/>
            <a:ext cx="5133975" cy="3381375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http://www.google.co.in/url?source=imglanding&amp;ct=img&amp;q=http://billzipponbusiness.com/wp-content/uploads/2012/05/delegation-stages-e1337661652870.jpg&amp;sa=X&amp;ei=_JM2Uo070eOsB_bYgJgO&amp;ved=0CAkQ8wc&amp;usg=AFQjCNHIFzY6iW4Jji-SRwE-L1y_q27KDQ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Four levels of delegation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DT 1  : delegation  [training required : 0 to 1 years]</a:t>
            </a:r>
          </a:p>
          <a:p>
            <a:r>
              <a:rPr lang="en-US" dirty="0" smtClean="0"/>
              <a:t>DT2 : </a:t>
            </a:r>
            <a:r>
              <a:rPr lang="en-US" dirty="0" err="1" smtClean="0"/>
              <a:t>Decentralisation</a:t>
            </a:r>
            <a:r>
              <a:rPr lang="en-US" dirty="0" smtClean="0"/>
              <a:t> [training required 0 to 6 months]</a:t>
            </a:r>
          </a:p>
          <a:p>
            <a:r>
              <a:rPr lang="en-US" dirty="0" smtClean="0"/>
              <a:t>DT3 : Empowerment [training required 0 to 3 months]</a:t>
            </a:r>
          </a:p>
          <a:p>
            <a:r>
              <a:rPr lang="en-US" dirty="0" smtClean="0"/>
              <a:t>DT4 : Enablement [training required 15 to 30 days] or else can train you</a:t>
            </a:r>
            <a:endParaRPr lang="en-US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google.co.in/url?source=imglanding&amp;ct=img&amp;q=http://www.manageengine.com/products/ad-manager/images/helpdesk-delegation-cartoon-gpisd.gif&amp;sa=X&amp;ei=XZM2UuOQIsPJrAfwu4DYBA&amp;ved=0CAkQ8wc&amp;usg=AFQjCNFzy5KN_q-Do9t620K1PuMR6FqoX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71368" cy="68580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0" y="0"/>
            <a:ext cx="2819400" cy="152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to get into delegation mindset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Think in Terms of the Big Picture</a:t>
            </a:r>
          </a:p>
          <a:p>
            <a:r>
              <a:rPr lang="en-US" b="1" dirty="0" smtClean="0"/>
              <a:t>Embrace the Value of Others</a:t>
            </a:r>
          </a:p>
          <a:p>
            <a:r>
              <a:rPr lang="en-US" b="1" dirty="0" smtClean="0"/>
              <a:t>Arm Your Team with Information</a:t>
            </a:r>
          </a:p>
          <a:p>
            <a:r>
              <a:rPr lang="en-US" b="1" dirty="0" smtClean="0"/>
              <a:t>Be Around, but Not in the Middle</a:t>
            </a:r>
          </a:p>
          <a:p>
            <a:r>
              <a:rPr lang="en-US" b="1" dirty="0" smtClean="0"/>
              <a:t>Make it Ongoing</a:t>
            </a:r>
            <a:endParaRPr lang="en-US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Six steps of effective delegation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Decide What Functions You Should Not Be Doing</a:t>
            </a:r>
          </a:p>
          <a:p>
            <a:r>
              <a:rPr lang="en-US" b="1" dirty="0" smtClean="0"/>
              <a:t>Make An Annotated List of All Functions to Delegate</a:t>
            </a:r>
          </a:p>
          <a:p>
            <a:r>
              <a:rPr lang="en-US" b="1" dirty="0" smtClean="0"/>
              <a:t>Decide Who Should Handle Which Tasks</a:t>
            </a:r>
          </a:p>
          <a:p>
            <a:r>
              <a:rPr lang="en-US" b="1" dirty="0" smtClean="0"/>
              <a:t>Train Them Well</a:t>
            </a:r>
          </a:p>
          <a:p>
            <a:r>
              <a:rPr lang="en-US" b="1" dirty="0" smtClean="0"/>
              <a:t>Monitor Quality</a:t>
            </a:r>
          </a:p>
          <a:p>
            <a:r>
              <a:rPr lang="en-US" b="1" dirty="0" smtClean="0"/>
              <a:t>Review Your Processes Regularly</a:t>
            </a:r>
            <a:endParaRPr lang="en-US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Tips for </a:t>
            </a:r>
            <a:r>
              <a:rPr lang="en-US" dirty="0" err="1" smtClean="0"/>
              <a:t>succesful</a:t>
            </a:r>
            <a:r>
              <a:rPr lang="en-US" dirty="0" smtClean="0"/>
              <a:t> delegation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Be as specific as possible about what you want done.</a:t>
            </a:r>
          </a:p>
          <a:p>
            <a:r>
              <a:rPr lang="en-US" b="1" dirty="0" smtClean="0"/>
              <a:t>Let the other person get on with it.</a:t>
            </a:r>
          </a:p>
          <a:p>
            <a:r>
              <a:rPr lang="en-US" b="1" dirty="0" smtClean="0"/>
              <a:t>Do not delegate many tasks at once.</a:t>
            </a:r>
          </a:p>
          <a:p>
            <a:r>
              <a:rPr lang="en-US" b="1" dirty="0" smtClean="0"/>
              <a:t>Do not give up too quickly.</a:t>
            </a:r>
            <a:endParaRPr lang="en-US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to do </a:t>
            </a:r>
            <a:r>
              <a:rPr lang="en-US" dirty="0" err="1" smtClean="0"/>
              <a:t>effetive</a:t>
            </a:r>
            <a:r>
              <a:rPr lang="en-US" dirty="0" smtClean="0"/>
              <a:t> delegation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Analyze Your Needs First</a:t>
            </a:r>
          </a:p>
          <a:p>
            <a:r>
              <a:rPr lang="en-US" b="1" dirty="0" smtClean="0"/>
              <a:t> Explore Your Options</a:t>
            </a:r>
          </a:p>
          <a:p>
            <a:r>
              <a:rPr lang="en-US" b="1" dirty="0" smtClean="0"/>
              <a:t>Document Everything</a:t>
            </a:r>
          </a:p>
          <a:p>
            <a:r>
              <a:rPr lang="en-US" b="1" dirty="0" smtClean="0"/>
              <a:t>Develop a Prioritized Assignment Plan</a:t>
            </a:r>
          </a:p>
          <a:p>
            <a:r>
              <a:rPr lang="en-US" b="1" dirty="0" smtClean="0"/>
              <a:t>Use Technology</a:t>
            </a:r>
          </a:p>
          <a:p>
            <a:r>
              <a:rPr lang="en-US" b="1" dirty="0" smtClean="0"/>
              <a:t>Communicate Well and Often</a:t>
            </a:r>
          </a:p>
          <a:p>
            <a:r>
              <a:rPr lang="en-US" b="1" dirty="0" smtClean="0"/>
              <a:t>Cultivate Trust</a:t>
            </a:r>
            <a:endParaRPr lang="en-US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41</TotalTime>
  <Words>334</Words>
  <Application>Microsoft Office PowerPoint</Application>
  <PresentationFormat>On-screen Show (4:3)</PresentationFormat>
  <Paragraphs>47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Flow</vt:lpstr>
      <vt:lpstr>Delegation</vt:lpstr>
      <vt:lpstr>What is delegation</vt:lpstr>
      <vt:lpstr>Slide 3</vt:lpstr>
      <vt:lpstr>Four levels of delegation</vt:lpstr>
      <vt:lpstr>Slide 5</vt:lpstr>
      <vt:lpstr>How to get into delegation mindset</vt:lpstr>
      <vt:lpstr>Six steps of effective delegation</vt:lpstr>
      <vt:lpstr>Tips for succesful delegation</vt:lpstr>
      <vt:lpstr>How to do effetive delegation</vt:lpstr>
      <vt:lpstr>Delegation Don’ts</vt:lpstr>
      <vt:lpstr>Collins’ Five Level Leadership Hierarchy (Collins, 2001.  Good to Great)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hemankshu.sawant</cp:lastModifiedBy>
  <cp:revision>7</cp:revision>
  <dcterms:created xsi:type="dcterms:W3CDTF">2013-07-02T18:13:58Z</dcterms:created>
  <dcterms:modified xsi:type="dcterms:W3CDTF">2013-09-16T05:22:25Z</dcterms:modified>
</cp:coreProperties>
</file>