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57" r:id="rId4"/>
    <p:sldId id="260" r:id="rId5"/>
    <p:sldId id="258" r:id="rId6"/>
    <p:sldId id="263" r:id="rId7"/>
    <p:sldId id="259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71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017FF-48C8-498B-BF8A-9C8E5B30655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9C7D7-3B2E-4CB8-8ED3-4ED9019373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9C7D7-3B2E-4CB8-8ED3-4ED90193735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486400"/>
            <a:ext cx="6172200" cy="1066800"/>
          </a:xfrm>
        </p:spPr>
        <p:txBody>
          <a:bodyPr/>
          <a:lstStyle/>
          <a:p>
            <a:r>
              <a:rPr lang="en-US" dirty="0" smtClean="0"/>
              <a:t>Presented By – </a:t>
            </a:r>
            <a:r>
              <a:rPr lang="en-US" dirty="0" err="1" smtClean="0"/>
              <a:t>Roshni</a:t>
            </a:r>
            <a:r>
              <a:rPr lang="en-US" dirty="0" smtClean="0"/>
              <a:t> </a:t>
            </a:r>
            <a:r>
              <a:rPr lang="en-US" dirty="0" err="1" smtClean="0"/>
              <a:t>Mishra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5867400" cy="528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29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868362"/>
          </a:xfrm>
        </p:spPr>
        <p:txBody>
          <a:bodyPr>
            <a:normAutofit/>
          </a:bodyPr>
          <a:lstStyle/>
          <a:p>
            <a:r>
              <a:rPr lang="en-US" b="1" dirty="0" smtClean="0"/>
              <a:t>Chanakya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133600"/>
            <a:ext cx="8534400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smtClean="0"/>
              <a:t>Born in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B.C in India , also known as </a:t>
            </a:r>
            <a:r>
              <a:rPr lang="en-US" sz="2400" dirty="0" smtClean="0"/>
              <a:t>Vishnugupta  </a:t>
            </a:r>
            <a:r>
              <a:rPr lang="en-US" sz="2400" dirty="0" smtClean="0"/>
              <a:t>And </a:t>
            </a:r>
            <a:r>
              <a:rPr lang="en-US" sz="2400" dirty="0" err="1" smtClean="0"/>
              <a:t>Kautilya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Originally a professor of economics and political science at the ancient </a:t>
            </a:r>
            <a:r>
              <a:rPr lang="en-US" sz="2400" dirty="0" err="1" smtClean="0"/>
              <a:t>Takshashila</a:t>
            </a:r>
            <a:r>
              <a:rPr lang="en-US" sz="2400" dirty="0" smtClean="0"/>
              <a:t> </a:t>
            </a:r>
            <a:r>
              <a:rPr lang="en-US" sz="2400" dirty="0" smtClean="0"/>
              <a:t> University, Chanakya </a:t>
            </a:r>
            <a:r>
              <a:rPr lang="en-US" sz="2400" dirty="0" smtClean="0"/>
              <a:t>managed the first </a:t>
            </a:r>
            <a:r>
              <a:rPr lang="en-US" sz="2400" dirty="0" smtClean="0"/>
              <a:t> </a:t>
            </a:r>
            <a:r>
              <a:rPr lang="en-US" sz="2400" dirty="0" err="1" smtClean="0"/>
              <a:t>Maurya</a:t>
            </a:r>
            <a:r>
              <a:rPr lang="en-US" sz="2400" dirty="0" smtClean="0"/>
              <a:t> </a:t>
            </a:r>
            <a:r>
              <a:rPr lang="en-US" sz="2400" dirty="0" smtClean="0"/>
              <a:t> emperor Chandragupta’s </a:t>
            </a:r>
            <a:r>
              <a:rPr lang="en-US" sz="2400" dirty="0" smtClean="0"/>
              <a:t>rise to power at a young </a:t>
            </a:r>
            <a:r>
              <a:rPr lang="en-US" sz="2400" dirty="0" smtClean="0"/>
              <a:t>age.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He </a:t>
            </a:r>
            <a:r>
              <a:rPr lang="en-US" sz="2400" dirty="0" smtClean="0"/>
              <a:t>is widely credited for having played an important role in the establishment of the </a:t>
            </a:r>
            <a:r>
              <a:rPr lang="en-US" sz="2400" dirty="0" err="1" smtClean="0"/>
              <a:t>Maurya</a:t>
            </a:r>
            <a:r>
              <a:rPr lang="en-US" sz="2400" dirty="0" smtClean="0"/>
              <a:t> Empire, which was the first empire in archaeologically recorded </a:t>
            </a:r>
            <a:r>
              <a:rPr lang="en-US" sz="2400" dirty="0" smtClean="0"/>
              <a:t>history to </a:t>
            </a:r>
            <a:r>
              <a:rPr lang="en-US" sz="2400" dirty="0" smtClean="0"/>
              <a:t>rule most of the Indian subcontinent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Chanakya </a:t>
            </a:r>
            <a:r>
              <a:rPr lang="en-US" sz="2400" dirty="0" smtClean="0"/>
              <a:t>served as the chief advisor to both Chandragupta and his son </a:t>
            </a:r>
            <a:r>
              <a:rPr lang="en-US" sz="2400" dirty="0" smtClean="0"/>
              <a:t>Bindusara. 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667000"/>
            <a:ext cx="1066800" cy="3459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lum bright="46000"/>
          </a:blip>
          <a:srcRect/>
          <a:stretch>
            <a:fillRect/>
          </a:stretch>
        </p:blipFill>
        <p:spPr bwMode="auto">
          <a:xfrm>
            <a:off x="-1" y="-793"/>
            <a:ext cx="9145059" cy="685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7 Pillars Of Business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8001000" cy="3763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Blackadder ITC" pitchFamily="82" charset="0"/>
              </a:rPr>
              <a:t>“ </a:t>
            </a:r>
            <a:r>
              <a:rPr lang="en-US" sz="3600" b="1" dirty="0" smtClean="0">
                <a:latin typeface="Blackadder ITC" pitchFamily="82" charset="0"/>
              </a:rPr>
              <a:t>The king , the minister, the country, the fortified city, the treasury, the army , and the ally are the constituent element of the state.” – </a:t>
            </a:r>
            <a:r>
              <a:rPr lang="en-US" sz="3600" b="1" dirty="0" smtClean="0">
                <a:latin typeface="Blackadder ITC" pitchFamily="82" charset="0"/>
              </a:rPr>
              <a:t>C</a:t>
            </a:r>
            <a:r>
              <a:rPr lang="en-US" sz="3600" b="1" dirty="0" smtClean="0">
                <a:latin typeface="Blackadder ITC" pitchFamily="82" charset="0"/>
              </a:rPr>
              <a:t>hanakya </a:t>
            </a:r>
            <a:endParaRPr lang="en-US" sz="3600" b="1" dirty="0"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-1" y="-793"/>
            <a:ext cx="9145059" cy="685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848600" cy="541020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9600" b="1" dirty="0" smtClean="0"/>
              <a:t>The King  ( The Leader</a:t>
            </a:r>
            <a:r>
              <a:rPr lang="en-US" sz="9600" b="1" dirty="0" smtClean="0"/>
              <a:t>)</a:t>
            </a:r>
          </a:p>
          <a:p>
            <a:pPr algn="just">
              <a:buNone/>
            </a:pPr>
            <a:endParaRPr lang="en-US" sz="9600" b="1" dirty="0" smtClean="0"/>
          </a:p>
          <a:p>
            <a:pPr>
              <a:buFont typeface="Wingdings" pitchFamily="2" charset="2"/>
              <a:buChar char="§"/>
            </a:pPr>
            <a:r>
              <a:rPr lang="en-US" sz="9600" b="1" dirty="0" smtClean="0"/>
              <a:t>The Minister ( The manager</a:t>
            </a:r>
            <a:r>
              <a:rPr lang="en-US" sz="9600" b="1" dirty="0" smtClean="0"/>
              <a:t>)</a:t>
            </a:r>
          </a:p>
          <a:p>
            <a:pPr>
              <a:buNone/>
            </a:pPr>
            <a:endParaRPr lang="en-US" sz="9600" b="1" dirty="0" smtClean="0"/>
          </a:p>
          <a:p>
            <a:pPr>
              <a:buFont typeface="Wingdings" pitchFamily="2" charset="2"/>
              <a:buChar char="§"/>
            </a:pPr>
            <a:r>
              <a:rPr lang="en-US" sz="9600" b="1" dirty="0" smtClean="0"/>
              <a:t>The Country ( The Market / Client / Customer</a:t>
            </a:r>
            <a:r>
              <a:rPr lang="en-US" sz="9600" b="1" dirty="0" smtClean="0"/>
              <a:t>)</a:t>
            </a:r>
          </a:p>
          <a:p>
            <a:pPr>
              <a:buNone/>
            </a:pPr>
            <a:endParaRPr lang="en-US" sz="9600" b="1" dirty="0" smtClean="0"/>
          </a:p>
          <a:p>
            <a:pPr>
              <a:buFont typeface="Wingdings" pitchFamily="2" charset="2"/>
              <a:buChar char="§"/>
            </a:pPr>
            <a:r>
              <a:rPr lang="en-US" sz="9600" b="1" dirty="0" smtClean="0"/>
              <a:t>The Fortified City ( Head Office</a:t>
            </a:r>
            <a:r>
              <a:rPr lang="en-US" sz="9600" b="1" dirty="0" smtClean="0"/>
              <a:t>)</a:t>
            </a:r>
          </a:p>
          <a:p>
            <a:pPr>
              <a:buNone/>
            </a:pPr>
            <a:endParaRPr lang="en-US" sz="9600" b="1" dirty="0" smtClean="0"/>
          </a:p>
          <a:p>
            <a:pPr>
              <a:buFont typeface="Wingdings" pitchFamily="2" charset="2"/>
              <a:buChar char="§"/>
            </a:pPr>
            <a:r>
              <a:rPr lang="en-US" sz="9600" b="1" dirty="0" smtClean="0"/>
              <a:t>The </a:t>
            </a:r>
            <a:r>
              <a:rPr lang="en-US" sz="9600" b="1" dirty="0" smtClean="0"/>
              <a:t>Treasury</a:t>
            </a:r>
          </a:p>
          <a:p>
            <a:pPr>
              <a:buNone/>
            </a:pPr>
            <a:endParaRPr lang="en-US" sz="9600" b="1" dirty="0" smtClean="0"/>
          </a:p>
          <a:p>
            <a:pPr>
              <a:buFont typeface="Wingdings" pitchFamily="2" charset="2"/>
              <a:buChar char="§"/>
            </a:pPr>
            <a:r>
              <a:rPr lang="en-US" sz="9600" b="1" dirty="0" smtClean="0"/>
              <a:t>The Army (The Team</a:t>
            </a:r>
            <a:r>
              <a:rPr lang="en-US" sz="9600" b="1" dirty="0" smtClean="0"/>
              <a:t>)</a:t>
            </a:r>
          </a:p>
          <a:p>
            <a:pPr>
              <a:buNone/>
            </a:pPr>
            <a:endParaRPr lang="en-US" sz="9600" b="1" dirty="0" smtClean="0"/>
          </a:p>
          <a:p>
            <a:pPr>
              <a:buFont typeface="Wingdings" pitchFamily="2" charset="2"/>
              <a:buChar char="§"/>
            </a:pPr>
            <a:r>
              <a:rPr lang="en-US" sz="9600" b="1" dirty="0" smtClean="0"/>
              <a:t>The Ally (Friend / Consultant)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algn="just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57200"/>
            <a:ext cx="6400800" cy="990600"/>
          </a:xfrm>
        </p:spPr>
        <p:txBody>
          <a:bodyPr/>
          <a:lstStyle/>
          <a:p>
            <a:r>
              <a:rPr lang="en-US" dirty="0" smtClean="0"/>
              <a:t>Three aspects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048000"/>
            <a:ext cx="5715000" cy="3078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latin typeface="French Script MT" pitchFamily="66" charset="0"/>
              </a:rPr>
              <a:t>“ Success is threefold – that attainable by the power of counsel is success by counsel, that attainable by the power of might is success by might , that attainable by the power of energy is success by energy.” </a:t>
            </a:r>
            <a:endParaRPr lang="en-US" sz="3600" b="1" dirty="0" smtClean="0">
              <a:latin typeface="French Script MT" pitchFamily="66" charset="0"/>
            </a:endParaRPr>
          </a:p>
          <a:p>
            <a:pPr>
              <a:buNone/>
            </a:pPr>
            <a:r>
              <a:rPr lang="en-US" sz="3600" b="1" dirty="0" smtClean="0">
                <a:latin typeface="French Script MT" pitchFamily="66" charset="0"/>
              </a:rPr>
              <a:t>                                                            - Chanakya</a:t>
            </a:r>
            <a:endParaRPr lang="en-US" sz="3600" b="1" dirty="0">
              <a:latin typeface="French Script MT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27" y="0"/>
            <a:ext cx="91606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629400"/>
          </a:xfrm>
        </p:spPr>
        <p:txBody>
          <a:bodyPr>
            <a:normAutofit/>
          </a:bodyPr>
          <a:lstStyle/>
          <a:p>
            <a:r>
              <a:rPr lang="en-US" dirty="0" smtClean="0"/>
              <a:t>Success by Counsel –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/>
              <a:t>“ Any undertaking that one takes should be with the help of advisors who are specialists in that particular field”.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Success by Might – </a:t>
            </a:r>
          </a:p>
          <a:p>
            <a:pPr algn="just">
              <a:buNone/>
            </a:pPr>
            <a:r>
              <a:rPr lang="en-US" sz="2400" dirty="0" smtClean="0"/>
              <a:t> - Muscle </a:t>
            </a:r>
            <a:r>
              <a:rPr lang="en-US" sz="2400" dirty="0" smtClean="0"/>
              <a:t>power is strength too. </a:t>
            </a:r>
            <a:r>
              <a:rPr lang="en-US" sz="2400" dirty="0" smtClean="0"/>
              <a:t> Might </a:t>
            </a:r>
            <a:r>
              <a:rPr lang="en-US" sz="2400" dirty="0" smtClean="0"/>
              <a:t>also means what benefits </a:t>
            </a:r>
            <a:r>
              <a:rPr lang="en-US" sz="2400" dirty="0" smtClean="0"/>
              <a:t>one derives due  to </a:t>
            </a:r>
            <a:r>
              <a:rPr lang="en-US" sz="2400" dirty="0" smtClean="0"/>
              <a:t>one’s position, or the chair that one holds.</a:t>
            </a:r>
          </a:p>
          <a:p>
            <a:pPr algn="just">
              <a:buNone/>
            </a:pPr>
            <a:r>
              <a:rPr lang="en-US" sz="2400" dirty="0" smtClean="0"/>
              <a:t>  - Another </a:t>
            </a:r>
            <a:r>
              <a:rPr lang="en-US" sz="2400" dirty="0" smtClean="0"/>
              <a:t>way of becoming </a:t>
            </a:r>
            <a:r>
              <a:rPr lang="en-US" sz="2400" dirty="0" smtClean="0"/>
              <a:t>mighty </a:t>
            </a:r>
            <a:r>
              <a:rPr lang="en-US" sz="2400" dirty="0" smtClean="0"/>
              <a:t>is to associate</a:t>
            </a:r>
          </a:p>
          <a:p>
            <a:pPr algn="just">
              <a:buNone/>
            </a:pPr>
            <a:r>
              <a:rPr lang="en-US" sz="2400" dirty="0" smtClean="0"/>
              <a:t>    with </a:t>
            </a:r>
            <a:r>
              <a:rPr lang="en-US" sz="2400" dirty="0" smtClean="0"/>
              <a:t>someone mightier than oneself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Success By Energy –</a:t>
            </a:r>
          </a:p>
          <a:p>
            <a:pPr>
              <a:buNone/>
            </a:pPr>
            <a:r>
              <a:rPr lang="en-US" sz="2400" dirty="0" smtClean="0"/>
              <a:t> - This is called will power. A person can achieve success on the basis of the enthusiasm and the passion he shows.</a:t>
            </a:r>
          </a:p>
          <a:p>
            <a:pPr algn="just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27" y="0"/>
            <a:ext cx="91606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Qualities Of a Leader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Multiple Tasking – </a:t>
            </a:r>
          </a:p>
          <a:p>
            <a:pPr>
              <a:buNone/>
            </a:pPr>
            <a:r>
              <a:rPr lang="en-US" sz="2400" dirty="0" smtClean="0"/>
              <a:t>The key to success for a leader lies in effective delegation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“ Because of the simultaneity of undertakings, their manifoldness and their having to be carried out in many different places , be (leader) should cause them to be carried by </a:t>
            </a:r>
            <a:r>
              <a:rPr lang="en-US" sz="2400" dirty="0" smtClean="0"/>
              <a:t>minister, </a:t>
            </a:r>
            <a:r>
              <a:rPr lang="en-US" sz="2400" dirty="0" smtClean="0"/>
              <a:t>unperceived (by him), so that there is no loss of place and time”. 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27" y="0"/>
            <a:ext cx="91606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Delegation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 happens simultaneously</a:t>
            </a:r>
          </a:p>
          <a:p>
            <a:r>
              <a:rPr lang="en-US" dirty="0" smtClean="0"/>
              <a:t>Work happens , At various places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Tips for effective delegation –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Selection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Setting up the MIS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Training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Control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359</Words>
  <Application>Microsoft Office PowerPoint</Application>
  <PresentationFormat>On-screen Show (4:3)</PresentationFormat>
  <Paragraphs>59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Chanakya</vt:lpstr>
      <vt:lpstr>The 7 Pillars Of Business</vt:lpstr>
      <vt:lpstr>Slide 4</vt:lpstr>
      <vt:lpstr>Three aspects Of Success</vt:lpstr>
      <vt:lpstr>Slide 6</vt:lpstr>
      <vt:lpstr>Qualities Of a Leader</vt:lpstr>
      <vt:lpstr>Delegation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Roshni Mishra</dc:creator>
  <cp:lastModifiedBy>probook</cp:lastModifiedBy>
  <cp:revision>42</cp:revision>
  <dcterms:created xsi:type="dcterms:W3CDTF">2006-08-16T00:00:00Z</dcterms:created>
  <dcterms:modified xsi:type="dcterms:W3CDTF">2014-04-01T16:33:11Z</dcterms:modified>
</cp:coreProperties>
</file>