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D479-CF4D-47C8-9A48-1919323EEA3E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BC83-F68B-4BC1-B123-E6907A13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notes – this is the title page.  Don’t get nervous</a:t>
            </a:r>
            <a:r>
              <a:rPr lang="en-US" dirty="0" smtClean="0"/>
              <a:t>!  Imagine everyone has a potato.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3BC83-F68B-4BC1-B123-E6907A132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95A-312D-47EE-82FC-886002C9B8EA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83EB-273D-40C4-AC43-A03554B89E56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8770-DC98-443B-BC27-94A1F33EE533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95A-312D-47EE-82FC-886002C9B8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1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926C-0412-443B-9A9F-1DA662878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F47C-1357-4365-A910-C3BF4E8B0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4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0D2D-94F2-4045-9960-ED354829EC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7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F9D0-6DFE-43A8-848D-0DDFAD2205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E3F5-CCC5-44A4-AA2C-887D410DA9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1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12-FCA0-4E8B-8DDB-C447DB49F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5599-8ADB-4701-BE65-AAD63548F7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926C-0412-443B-9A9F-1DA6628786A8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6E0B-86B3-4531-8631-1B81E9ED9F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4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83EB-273D-40C4-AC43-A03554B89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9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8770-DC98-443B-BC27-94A1F33EE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F47C-1357-4365-A910-C3BF4E8B060A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0D2D-94F2-4045-9960-ED354829EC17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F9D0-6DFE-43A8-848D-0DDFAD2205C1}" type="datetime1">
              <a:rPr lang="en-US" smtClean="0"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E3F5-CCC5-44A4-AA2C-887D410DA995}" type="datetime1">
              <a:rPr lang="en-US" smtClean="0"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9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12-FCA0-4E8B-8DDB-C447DB49F5B0}" type="datetime1">
              <a:rPr lang="en-US" smtClean="0"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5599-8ADB-4701-BE65-AAD63548F746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6E0B-86B3-4531-8631-1B81E9ED9F11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3455-AD10-442D-8ACD-8B5AF50C9392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5CAA-A7EA-4D01-8234-619D6972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3455-AD10-442D-8ACD-8B5AF50C93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4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9.png"/><Relationship Id="rId5" Type="http://schemas.openxmlformats.org/officeDocument/2006/relationships/slide" Target="slide2.xml"/><Relationship Id="rId10" Type="http://schemas.openxmlformats.org/officeDocument/2006/relationships/image" Target="../media/image18.jpg"/><Relationship Id="rId4" Type="http://schemas.openxmlformats.org/officeDocument/2006/relationships/image" Target="../media/image14.jpeg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2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NHR6IQJGZs?hl=en_US" TargetMode="Externa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cryhavok.org/d/14767-2/Black+Background+Wood+Clean+by+Freeman.jpg" TargetMode="External"/><Relationship Id="rId13" Type="http://schemas.openxmlformats.org/officeDocument/2006/relationships/hyperlink" Target="http://thumbs.gograph.com/gg63130455.jpg" TargetMode="External"/><Relationship Id="rId18" Type="http://schemas.openxmlformats.org/officeDocument/2006/relationships/hyperlink" Target="http://science.kukuchew.com/wp-content/uploads/2009/10/booksmouse-reversed.jpg" TargetMode="External"/><Relationship Id="rId26" Type="http://schemas.openxmlformats.org/officeDocument/2006/relationships/hyperlink" Target="http://gothenburg.k12.ne.us/Resources/s_webcrawler_logo.jpg" TargetMode="External"/><Relationship Id="rId3" Type="http://schemas.openxmlformats.org/officeDocument/2006/relationships/audio" Target="../media/audio14.wav"/><Relationship Id="rId21" Type="http://schemas.openxmlformats.org/officeDocument/2006/relationships/hyperlink" Target="http://bryanconnor.com/wp-content/uploads/2009/09/45in1.jpg" TargetMode="External"/><Relationship Id="rId7" Type="http://schemas.openxmlformats.org/officeDocument/2006/relationships/image" Target="../media/image5.gif"/><Relationship Id="rId12" Type="http://schemas.openxmlformats.org/officeDocument/2006/relationships/hyperlink" Target="http://blog.industrialinterface.com/wp-content/uploads/2010/07/search-indsutrial-supplier-profiles.jpg?uri=blog/wp-content/uploads/2010/07/search-indsutrial-supplier-profiles.jpg" TargetMode="External"/><Relationship Id="rId17" Type="http://schemas.openxmlformats.org/officeDocument/2006/relationships/hyperlink" Target="http://www.140.co.il/blog/wp-content/uploads/2009/10/dreamstime_11001012search-150x150.jpg" TargetMode="External"/><Relationship Id="rId25" Type="http://schemas.openxmlformats.org/officeDocument/2006/relationships/hyperlink" Target="http://2000clicks.com/links/g/AltaVistaLogo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mg.ehowcdn.com/dont-go/ehow/images/a06/db/gi/create-unified-search-engine-website-800x800.jpg" TargetMode="External"/><Relationship Id="rId20" Type="http://schemas.openxmlformats.org/officeDocument/2006/relationships/hyperlink" Target="http://mashable.com/wp-content/uploads/2011/08/google-doodle-360.jpg" TargetMode="External"/><Relationship Id="rId29" Type="http://schemas.openxmlformats.org/officeDocument/2006/relationships/hyperlink" Target="http://images.crestock.com/4880000-4889999/4887917-2xs.jpg" TargetMode="External"/><Relationship Id="rId1" Type="http://schemas.openxmlformats.org/officeDocument/2006/relationships/themeOverride" Target="../theme/themeOverride1.xml"/><Relationship Id="rId6" Type="http://schemas.openxmlformats.org/officeDocument/2006/relationships/slide" Target="slide2.xml"/><Relationship Id="rId11" Type="http://schemas.openxmlformats.org/officeDocument/2006/relationships/hyperlink" Target="http://www.seomastering.com/myimages/img/Search-Engine-Spider.jpg" TargetMode="External"/><Relationship Id="rId24" Type="http://schemas.openxmlformats.org/officeDocument/2006/relationships/hyperlink" Target="http://www.suchimweb.de/search-engines/lycos.gif" TargetMode="External"/><Relationship Id="rId32" Type="http://schemas.openxmlformats.org/officeDocument/2006/relationships/hyperlink" Target="http://www.youtube.com/watch?v=BNHR6IQJGZs" TargetMode="External"/><Relationship Id="rId5" Type="http://schemas.openxmlformats.org/officeDocument/2006/relationships/image" Target="../media/image25.jpg"/><Relationship Id="rId15" Type="http://schemas.openxmlformats.org/officeDocument/2006/relationships/hyperlink" Target="http://images.clipartof.com/thumbnails/1079578-Clipart-3d-Business-Springer-Frog-Investigating-3-Royalty-Free-CGI-Illustration.jpg" TargetMode="External"/><Relationship Id="rId23" Type="http://schemas.openxmlformats.org/officeDocument/2006/relationships/hyperlink" Target="http://www.searchking.com/BOOKS/min_logo6-3.jpg" TargetMode="External"/><Relationship Id="rId28" Type="http://schemas.openxmlformats.org/officeDocument/2006/relationships/hyperlink" Target="http://3.bp.blogspot.com/-jj7roEyIaGQ/T0X9jULyO0I/AAAAAAAAJHo/I3vqTCOJz7o/s220/Search.jpg" TargetMode="External"/><Relationship Id="rId10" Type="http://schemas.openxmlformats.org/officeDocument/2006/relationships/hyperlink" Target="http://www.sbi-secureit.com/Network-security-solution/network-security-auditing-solution-pic/search-engine-optimization.jpg" TargetMode="External"/><Relationship Id="rId19" Type="http://schemas.openxmlformats.org/officeDocument/2006/relationships/hyperlink" Target="http://2.bp.blogspot.com/_3BNcLt-cw00/TQAJmcmTg8I/AAAAAAAABHI/be2LhGzFfgU/s320/Yahoo_3.png" TargetMode="External"/><Relationship Id="rId31" Type="http://schemas.openxmlformats.org/officeDocument/2006/relationships/hyperlink" Target="http://www.netanimations.net/arrows.htm#.UcciCPkp9fA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www.drostdesigns.com/wp-content/uploads/2009/08/search.jpg" TargetMode="External"/><Relationship Id="rId14" Type="http://schemas.openxmlformats.org/officeDocument/2006/relationships/hyperlink" Target="http://sugardaddydating.files.wordpress.com/2009/02/happy_man_at_computer.jpg?w=300&amp;h=310" TargetMode="External"/><Relationship Id="rId22" Type="http://schemas.openxmlformats.org/officeDocument/2006/relationships/hyperlink" Target="http://cbskool.files.wordpress.com/2010/09/ask_logo-half.jpg?w=385&amp;h=240" TargetMode="External"/><Relationship Id="rId27" Type="http://schemas.openxmlformats.org/officeDocument/2006/relationships/hyperlink" Target="http://www.dialme.com/blog/wp-content/uploads/2013/01/you-tube-notebook.jpg" TargetMode="External"/><Relationship Id="rId30" Type="http://schemas.openxmlformats.org/officeDocument/2006/relationships/hyperlink" Target="http://tinypic.com/view.php?pic=skuvy9&amp;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jpg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image" Target="../media/image4.jp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Search Engines and Web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ITEC 1301 – 18255</a:t>
            </a:r>
          </a:p>
          <a:p>
            <a:r>
              <a:rPr lang="en-US" dirty="0"/>
              <a:t>Prof. Anastasia </a:t>
            </a:r>
            <a:r>
              <a:rPr lang="en-US" dirty="0" err="1" smtClean="0"/>
              <a:t>Golovko</a:t>
            </a:r>
            <a:endParaRPr lang="en-US" dirty="0" smtClean="0"/>
          </a:p>
          <a:p>
            <a:r>
              <a:rPr lang="en-US" dirty="0" smtClean="0"/>
              <a:t>University of Houston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38018"/>
            <a:ext cx="2029568" cy="136271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96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53" y="5985669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83100"/>
            <a:ext cx="1598668" cy="15906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Search Engines allow user to find the information they need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Search Engines are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invaluable to the modern user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Web site owners use SEO to increase their page ranking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Search Engines will continue to expand and improve the services they provide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10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 Engines: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ast and Present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48" y="1398233"/>
            <a:ext cx="3557196" cy="16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59" y="6350794"/>
            <a:ext cx="741362" cy="370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53" y="2914138"/>
            <a:ext cx="2739078" cy="219126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" y="3505200"/>
            <a:ext cx="2926119" cy="1496501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" y="4947973"/>
            <a:ext cx="4611560" cy="1189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38" y="5105400"/>
            <a:ext cx="5175590" cy="1113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7" y="1584160"/>
            <a:ext cx="2056946" cy="2056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200400"/>
            <a:ext cx="2958428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00" y="1976412"/>
            <a:ext cx="3918657" cy="1376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25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51493"/>
            <a:ext cx="741362" cy="370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800600"/>
            <a:ext cx="5334000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This is a short video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from Google that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explains how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come up with their search results. 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98" y="5123765"/>
            <a:ext cx="1704974" cy="9583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BNHR6IQJGZ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667000" y="1473380"/>
            <a:ext cx="4089289" cy="30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Eric Shen - Search Engines and Web Research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Open source and open editing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Allow user to add and edit articles at any time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Quick access to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Largest wiki is Wikipedia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Articles vetted by 1,700 administrators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21356"/>
            <a:ext cx="1905000" cy="14287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530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Credits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2000"/>
            <a:ext cx="2343150" cy="146056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" y="6324600"/>
            <a:ext cx="741362" cy="370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1120440"/>
            <a:ext cx="31067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Pictures</a:t>
            </a:r>
            <a:endParaRPr lang="en-US" sz="1400" dirty="0" smtClean="0">
              <a:solidFill>
                <a:schemeClr val="bg1"/>
              </a:solidFill>
              <a:hlinkClick r:id="rId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8"/>
              </a:rPr>
              <a:t>Slide Background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9"/>
              </a:rPr>
              <a:t>Slide 1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0"/>
              </a:rPr>
              <a:t>Slide 2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1"/>
              </a:rPr>
              <a:t>Slide 3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2"/>
              </a:rPr>
              <a:t>Slide 4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3"/>
              </a:rPr>
              <a:t>Slide 5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4"/>
              </a:rPr>
              <a:t>Slide 6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5"/>
              </a:rPr>
              <a:t>Slide 7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6"/>
              </a:rPr>
              <a:t>Slide 8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7"/>
              </a:rPr>
              <a:t>Slide 9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8"/>
              </a:rPr>
              <a:t>Slide 10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19"/>
              </a:rPr>
              <a:t>Slide 11 Yahoo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0"/>
              </a:rPr>
              <a:t>Slide 11 Google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1"/>
              </a:rPr>
              <a:t>Slide 11 Bing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2"/>
              </a:rPr>
              <a:t>Slide 11 Ask Jeeves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3"/>
              </a:rPr>
              <a:t>Slide 11 Globe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4"/>
              </a:rPr>
              <a:t>Slide 11 Lycos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5"/>
              </a:rPr>
              <a:t>Slide 11 AltaVista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6"/>
              </a:rPr>
              <a:t>Slide 11 WebCrawler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7"/>
              </a:rPr>
              <a:t>Slide 12 </a:t>
            </a:r>
            <a:r>
              <a:rPr lang="en-US" sz="1400" dirty="0" err="1" smtClean="0">
                <a:solidFill>
                  <a:schemeClr val="bg1"/>
                </a:solidFill>
                <a:hlinkClick r:id="rId27"/>
              </a:rPr>
              <a:t>Youtube</a:t>
            </a:r>
            <a:r>
              <a:rPr lang="en-US" sz="1400" dirty="0" smtClean="0">
                <a:solidFill>
                  <a:schemeClr val="bg1"/>
                </a:solidFill>
                <a:hlinkClick r:id="rId27"/>
              </a:rPr>
              <a:t>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8"/>
              </a:rPr>
              <a:t>Slide 13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29"/>
              </a:rPr>
              <a:t>Slide 14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30"/>
              </a:rPr>
              <a:t>Slide 15 Picture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hlinkClick r:id="rId31"/>
              </a:rPr>
              <a:t>Animated Red Back Button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12525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Reynolds, George, and Ralph Stair. </a:t>
            </a:r>
            <a:r>
              <a:rPr lang="en-US" sz="1400" i="1" dirty="0">
                <a:solidFill>
                  <a:schemeClr val="bg1"/>
                </a:solidFill>
              </a:rPr>
              <a:t>Fundamentals of Information Systems</a:t>
            </a:r>
            <a:r>
              <a:rPr lang="en-US" sz="1400" dirty="0">
                <a:solidFill>
                  <a:schemeClr val="bg1"/>
                </a:solidFill>
              </a:rPr>
              <a:t>. 6th. </a:t>
            </a:r>
            <a:r>
              <a:rPr lang="en-US" sz="1400" dirty="0" err="1">
                <a:solidFill>
                  <a:schemeClr val="bg1"/>
                </a:solidFill>
              </a:rPr>
              <a:t>Mason,OH</a:t>
            </a:r>
            <a:r>
              <a:rPr lang="en-US" sz="1400" dirty="0">
                <a:solidFill>
                  <a:schemeClr val="bg1"/>
                </a:solidFill>
              </a:rPr>
              <a:t>: South-Western, 2011. Print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chemeClr val="bg1"/>
                </a:solidFill>
                <a:hlinkClick r:id="rId32"/>
              </a:rPr>
              <a:t>Youtube</a:t>
            </a:r>
            <a:r>
              <a:rPr lang="en-US" sz="1400" dirty="0" smtClean="0">
                <a:solidFill>
                  <a:schemeClr val="bg1"/>
                </a:solidFill>
                <a:hlinkClick r:id="rId32"/>
              </a:rPr>
              <a:t> Video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Wall, Aaron. "Future of Search Engines." </a:t>
            </a:r>
            <a:r>
              <a:rPr lang="en-US" sz="1400" i="1" dirty="0">
                <a:solidFill>
                  <a:schemeClr val="bg1"/>
                </a:solidFill>
              </a:rPr>
              <a:t>Search Engine Marketing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N.p</a:t>
            </a:r>
            <a:r>
              <a:rPr lang="en-US" sz="1400" dirty="0">
                <a:solidFill>
                  <a:schemeClr val="bg1"/>
                </a:solidFill>
              </a:rPr>
              <a:t>., n. d. Web. 23 Jun. 2013. &lt;http://www.search-marketing.info/future-of-search-engines/&gt;.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3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85669"/>
            <a:ext cx="741362" cy="370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1933" y="1828800"/>
            <a:ext cx="6484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is the end of the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Presentation.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9" y="3886200"/>
            <a:ext cx="2496661" cy="192659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48200"/>
            <a:ext cx="1143000" cy="1536807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5" action="ppaction://hlinksldjump"/>
              </a:rPr>
              <a:t>Purpose of Search Engines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6" action="ppaction://hlinksldjump"/>
              </a:rPr>
              <a:t>Importance of Search Engines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7" action="ppaction://hlinksldjump"/>
              </a:rPr>
              <a:t>How do Search Engines work?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8" action="ppaction://hlinksldjump"/>
              </a:rPr>
              <a:t>Search Engine Optimization (SEO)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9" action="ppaction://hlinksldjump"/>
              </a:rPr>
              <a:t>Future of Search Engines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10" action="ppaction://hlinksldjump"/>
              </a:rPr>
              <a:t>Conclusion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3" t="24792" r="11321"/>
          <a:stretch/>
        </p:blipFill>
        <p:spPr>
          <a:xfrm>
            <a:off x="7543800" y="5259387"/>
            <a:ext cx="533400" cy="1155807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2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Search Engines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4" y="5985669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4800"/>
            <a:ext cx="3215473" cy="1914211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web makes it easier for users to find information by following hyperlinks.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However the internet is so large that it is difficult to find exactly what you need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6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Search Engines 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9" y="5953919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18779"/>
            <a:ext cx="1514475" cy="1505821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Search engines enable you to find information by specifying keywords related to your topic of interest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 use operators such as AND, OR, &amp; NOT to get more specific results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27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Importance of Search Engines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9" y="5910659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7600"/>
            <a:ext cx="2060448" cy="243840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Now the biggest applications online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Google is now one of the world’s most profitable with more than $16.5 billion annual revenue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Everyone uses search engines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Money is made through advertisements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Advertisers want their ads shown along with their search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Search Engines 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9" y="5969674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743338"/>
            <a:ext cx="2133501" cy="220026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“Spiders”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Automated programs that follow all web links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Try to catalogue every web page by topic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Each page is analyzed and ranked using unique algorithms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Results are stored in a database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Search Engines Work</a:t>
            </a:r>
            <a:r>
              <a:rPr lang="en-US" dirty="0" smtClean="0">
                <a:solidFill>
                  <a:schemeClr val="bg1"/>
                </a:solidFill>
              </a:rPr>
              <a:t>? 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48288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314399"/>
            <a:ext cx="1339460" cy="183478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 search isn’t really a search of the internet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 is a search of a database that stores information about webpages.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dat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base is constantly checked and updated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Many search engines such as Google and Bing can also search media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Images, video, music, games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2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Search Engine Optimization (SEO)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38044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80" y="4800600"/>
            <a:ext cx="1245870" cy="101842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Process of driving more viewers to a website by increasing the site’s ranking in search results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Web pages on the first page of a search result has a greater chance of being visited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SEO professionals study search engine algorithms and alter content to increase ranking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of Search Engines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Shen - Search Engines and Web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5CAA-A7EA-4D01-8234-619D69720E50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43795"/>
            <a:ext cx="741362" cy="370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29125"/>
            <a:ext cx="1981200" cy="14859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Search engines will continue to increase in importance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Google expanding into phones, tablets OS and web-bases laptops and Google Glass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Even better search results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Personalized search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New ways of search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Voice&amp; image recognition on phones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0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693</Words>
  <Application>Microsoft Office PowerPoint</Application>
  <PresentationFormat>On-screen Show (4:3)</PresentationFormat>
  <Paragraphs>124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1_Office Theme</vt:lpstr>
      <vt:lpstr>Search Engines and Web Research</vt:lpstr>
      <vt:lpstr>Content</vt:lpstr>
      <vt:lpstr>Purpose of Search Engines</vt:lpstr>
      <vt:lpstr>Purpose of Search Engines (cont.)</vt:lpstr>
      <vt:lpstr>Importance of Search Engines</vt:lpstr>
      <vt:lpstr>How do Search Engines Work?</vt:lpstr>
      <vt:lpstr>How do Search Engines Work? (cont.)</vt:lpstr>
      <vt:lpstr>Search Engine Optimization (SEO)</vt:lpstr>
      <vt:lpstr>Future of Search Engines</vt:lpstr>
      <vt:lpstr>Conclusion</vt:lpstr>
      <vt:lpstr>Search Engines: Past and Present</vt:lpstr>
      <vt:lpstr>Video</vt:lpstr>
      <vt:lpstr>Wiki</vt:lpstr>
      <vt:lpstr>Credits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47</cp:revision>
  <dcterms:created xsi:type="dcterms:W3CDTF">2013-06-19T15:39:15Z</dcterms:created>
  <dcterms:modified xsi:type="dcterms:W3CDTF">2013-06-23T16:58:03Z</dcterms:modified>
</cp:coreProperties>
</file>