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00536-5064-4B7C-A07D-0A2C01EB75F7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2C80FC-75DB-4186-BB9E-951FF62ADEA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B8025-344A-48CE-8359-6AEA9BC20178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576BA-0F61-4D92-AE27-801624F9214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1FF2-5C58-45C2-9B10-5972C089816E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43322-A568-4124-BDEC-E94C39741BF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74875-A7B9-467D-A116-FBA3B72846D2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7AA05-7FE1-4565-9712-A6D8873FB40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148AE-2E14-4698-99E5-CD875C5CFEEF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0B746-69A6-427C-BD3D-562D1F9C00C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14D72-D400-4AB8-A0F5-2E3A8F618A09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8459A-64E1-4CB8-88A4-E42526F34C0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099DB-8F7E-4634-9E76-6D686FC35418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6D985-FEDE-49C2-BB9D-B48A80CF53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35D726-5629-4708-A41C-4557AE5A984E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5E6EB-DDD6-4B00-9193-8489EB7C964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D127C-8E6E-45A7-800E-DC575F6FAC00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8626B-CF64-4995-ADCA-1022332A19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81EA9-F207-4289-BE0D-F4A630D06BAF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B7A42-9039-4D5C-B0C6-E71D27EB6D7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79FB2-5AD2-4ADC-AA24-6D8C02A20621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7F834-3EDA-49A6-9746-7927852C433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536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6251C0A-BCE3-4043-BB09-F0309DD0F002}" type="datetimeFigureOut">
              <a:rPr lang="en-US"/>
              <a:pPr>
                <a:defRPr/>
              </a:pPr>
              <a:t>12/18/2007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C677221-AE68-47D2-B046-938A99BDDB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gymnast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0"/>
            <a:ext cx="5486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85794"/>
            <a:ext cx="7772400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 good are you at Gymnastics?</a:t>
            </a:r>
            <a:endParaRPr lang="en-GB" sz="4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03350"/>
            <a:ext cx="8229600" cy="4525963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GB" dirty="0" smtClean="0"/>
              <a:t>If you feel this was a little too much, the Heath Hospital is just up the road…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GB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Thank you for taking part!</a:t>
            </a:r>
            <a:endParaRPr lang="en-GB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3555" name="Picture 6" descr="jza0005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90725" y="2643188"/>
            <a:ext cx="537686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Content Placeholder 5"/>
          <p:cNvSpPr>
            <a:spLocks noGrp="1"/>
          </p:cNvSpPr>
          <p:nvPr>
            <p:ph idx="1"/>
          </p:nvPr>
        </p:nvSpPr>
        <p:spPr>
          <a:xfrm>
            <a:off x="500063" y="1500188"/>
            <a:ext cx="8229600" cy="45259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GB" smtClean="0"/>
              <a:t>If you’re up for the challenge, next week is…</a:t>
            </a:r>
          </a:p>
          <a:p>
            <a:endParaRPr lang="en-GB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However…</a:t>
            </a:r>
            <a:endParaRPr lang="en-GB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4579" name="Picture 6" descr="jza0005l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1000" y="2643188"/>
            <a:ext cx="3516313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857625" y="6072188"/>
            <a:ext cx="1500188" cy="357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smtClean="0"/>
          </a:p>
        </p:txBody>
      </p:sp>
      <p:sp>
        <p:nvSpPr>
          <p:cNvPr id="1030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 to do a Forward Roll</a:t>
            </a:r>
            <a:endParaRPr lang="en-GB" sz="48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dirty="0" smtClean="0"/>
              <a:t>Balance on the balls of your feet in a squat position.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GB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dirty="0" smtClean="0"/>
              <a:t>Hold your arms out in front of you to help you balance.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GB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dirty="0" smtClean="0"/>
              <a:t>Put your hands on the floor.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endParaRPr lang="en-GB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GB" dirty="0" smtClean="0"/>
              <a:t>Tuck your head in and start to roll forward.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How to do a Forward Roll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GB" dirty="0" smtClean="0"/>
              <a:t>Roll slowly onto the back of your shoulder region.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endParaRPr lang="en-GB" dirty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GB" dirty="0" smtClean="0"/>
              <a:t>Push off with your feet so that your body will roll right over. Keep your legs tucked in as you roll.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endParaRPr lang="en-GB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GB" dirty="0" smtClean="0"/>
              <a:t>Push off with your hands and back up onto the balls of your feet.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endParaRPr lang="en-GB" dirty="0" smtClean="0"/>
          </a:p>
          <a:p>
            <a:pPr marL="514350" indent="-514350" fontAlgn="auto">
              <a:spcAft>
                <a:spcPts val="0"/>
              </a:spcAft>
              <a:buFont typeface="+mj-lt"/>
              <a:buAutoNum type="arabicPeriod" startAt="5"/>
              <a:defRPr/>
            </a:pPr>
            <a:r>
              <a:rPr lang="en-GB" dirty="0" smtClean="0"/>
              <a:t>Reach your arms out in front of you to help yourself get your balance. End back in a squat position.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72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Now it’s your turn!</a:t>
            </a:r>
            <a:endParaRPr lang="en-GB" sz="72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Background Theory</a:t>
            </a:r>
            <a:endParaRPr lang="en-GB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459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Evolution of Approach</a:t>
            </a:r>
            <a:endParaRPr lang="en-GB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483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Current Usage (Patrick)</a:t>
            </a:r>
            <a:endParaRPr lang="en-GB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507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 descr="gymnast.png"/>
          <p:cNvPicPr>
            <a:picLocks noChangeAspect="1"/>
          </p:cNvPicPr>
          <p:nvPr/>
        </p:nvPicPr>
        <p:blipFill>
          <a:blip r:embed="rId2">
            <a:lum bright="40000" contrast="-20000"/>
          </a:blip>
          <a:srcRect/>
          <a:stretch>
            <a:fillRect/>
          </a:stretch>
        </p:blipFill>
        <p:spPr bwMode="auto">
          <a:xfrm>
            <a:off x="2895600" y="1477963"/>
            <a:ext cx="3352800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4800" b="1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Further Reading</a:t>
            </a:r>
            <a:endParaRPr lang="en-GB" sz="48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531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</TotalTime>
  <Words>128</Words>
  <Application>Microsoft Office PowerPoint</Application>
  <PresentationFormat>On-screen Show (4:3)</PresentationFormat>
  <Paragraphs>16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Arial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good are you at Gymnastics?</dc:title>
  <dc:creator>Patrick Williams</dc:creator>
  <cp:lastModifiedBy>Kristian Crowley</cp:lastModifiedBy>
  <cp:revision>8</cp:revision>
  <dcterms:created xsi:type="dcterms:W3CDTF">2007-10-23T13:28:30Z</dcterms:created>
  <dcterms:modified xsi:type="dcterms:W3CDTF">2007-12-18T11:55:32Z</dcterms:modified>
</cp:coreProperties>
</file>