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DC30A-ED43-5C59-C7EF-3D388958F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27471-F0B3-B51E-595C-5BE992B8F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7C77B-1D42-9155-D704-EBD83497B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8FE61-F40A-1B6D-A89D-547E5F26C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259BC-DE1A-59B6-0D76-8BA855706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5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D83DE-3082-45F2-96EB-D939D05C3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A5570-12FC-2694-9CF7-10E3D7D74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BEFC5-AAA6-49F4-5184-208D4015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44BC0-0336-D8E8-931A-D2C3774C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C2768-1D4F-DE76-0709-998DA7B6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4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4BA3B-0C27-775D-49CA-764D2161AA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B903D-201D-E885-08E5-A5DB1234E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81496-88CF-1978-BC41-23A82E9F0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3BF5E-3724-CED3-F708-AA7B8DA02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26206-1171-49F0-1CC3-DE921D01E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9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F577-486B-3EBD-C139-40D6FC250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7126C-0CEC-C058-2200-FA58BA372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7E108-6D31-ABE3-C56C-49B24781A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AADD4-D6A4-6DD9-C183-B0A43637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F6067-9FDA-38CF-3B3F-877DA444A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1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DAB36-674F-4543-AC6B-AC601999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742B9-5E09-247D-98CC-AE918EC00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2B0C2-667F-3306-8B17-14DD83EDC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AAD60-2D22-D174-B6C2-469A2EB01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CD4A0-27F6-6B09-4FDB-3BE924D6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AC539-AD63-AC7B-5958-605C2D8A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9B3AD-4DB1-14FC-5625-D0562D00F2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6DF91-F000-D5DA-6A0B-F42295C7F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EDF00-C45F-5968-26CB-43EE78CC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013CF-27FD-D745-78C2-19121766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31219-5AA3-293E-125C-6B3741B26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5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0CFD0-58FE-CFAA-92B6-9CFD9371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EE3CE3-C8C0-4472-9D3E-23FC977C5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4F515-DBE3-D96D-A03F-8FE75B306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C3B56A-2E0C-BAA8-1287-76AD23DBC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09E4D4-1EEA-5CBC-A3D2-9B25A5C2B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925D8F-23F0-37A3-D50A-78F0792E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8E8A15-BAE6-1A42-508D-E6BCA11B6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3EC989-E27F-0596-3E06-FA32E96F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8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B2CE-1E9E-DB4C-0215-49FF5A4D9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DC44E1-B649-F39A-0BAB-B733633B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A6D3F0-5719-E43A-CD72-F3A7300AD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83F17-6E42-FB8B-0E2D-00BD811C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2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504B4C-972B-71FC-9332-7809E2B46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61757-6FEE-7B74-D3BC-92FDD8E3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8A7277-905B-7F9D-AA9A-B47B90F5F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2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1D90F-5588-3AE8-8BED-346EB5CBF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2D795-958F-8E6E-2AE9-9D59B4720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626B1A-8FD0-209E-F181-B9D1A81F8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6E7C9-D0F2-1BA9-FF9B-7603A6DC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CDA80-8F76-FB87-3C8C-BE9A7518F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05AB1-9EDF-557D-3879-86E88A35A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371F9-4D05-5A20-F543-0891588B1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E14076-A25F-FCC1-89FC-29AAFA008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04D08-FD9F-1218-022F-700FD8FF5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A208-7D27-EDFF-32BA-CCEDA85A1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4C9B3-43E9-3711-B9D6-FAE1D55D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6DE8F-49D6-6759-73BA-7F48CC72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7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0E6239-329F-50BB-A836-C2E5505CA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680FD-04ED-C6AA-B1B5-299C96794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94213-1FC5-0780-9E90-E11E72B91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912F2-AC00-480C-B579-9B580E0BCE13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E8BAD-6FE6-C90C-F4A3-F4A666C4D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2B0A4-4DCE-6E17-BC9E-5053070BD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0B867-4BA5-4002-A8A1-77BCCDA7F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5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CAD1A-2800-C603-685D-CD7135CED4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HELLO WEBSITE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2A807D-E126-4FE5-D1A8-B5D916AC7D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01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HELLO WEBSITE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Faiq Hussain</dc:creator>
  <cp:lastModifiedBy>Faiq Hussain</cp:lastModifiedBy>
  <cp:revision>1</cp:revision>
  <dcterms:created xsi:type="dcterms:W3CDTF">2025-04-06T16:15:00Z</dcterms:created>
  <dcterms:modified xsi:type="dcterms:W3CDTF">2025-04-06T16:15:11Z</dcterms:modified>
</cp:coreProperties>
</file>