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4" r:id="rId2"/>
    <p:sldId id="311" r:id="rId3"/>
    <p:sldId id="312" r:id="rId4"/>
    <p:sldId id="31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2457"/>
    <a:srgbClr val="E0E0E0"/>
    <a:srgbClr val="B7E8FF"/>
    <a:srgbClr val="2719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76" autoAdjust="0"/>
    <p:restoredTop sz="94660"/>
  </p:normalViewPr>
  <p:slideViewPr>
    <p:cSldViewPr snapToGrid="0">
      <p:cViewPr varScale="1">
        <p:scale>
          <a:sx n="67" d="100"/>
          <a:sy n="67" d="100"/>
        </p:scale>
        <p:origin x="5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26T16:49:09.11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67,'485'0,"-465"-1,-1-1,1-1,25-7,44-6,15 0,-75 9,1 3,31-2,593 4,-310 4,-316 0,-1 1,44 10,9 1,10 0,-39-5,85 2,4136-10,-1974-3,372 2,-3140 0,4205 0,-3725 0,0 0,0-1,0 0,10-3,1-3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3-26T16:49:16.0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0 132,'1289'0,"-1250"-2,67-13,19 0,-75 12,171-15,-164 12,1 2,68 4,56-3,-153-1,1-1,51-17,-54 13,1 1,-1 2,40-4,302 8,-179 5,2376-3,-2520 2,67 12,-66-6,64 1,-109-9,45-1,-1 3,92 15,58 17,-146-27,1-1,0-3,94-5,-36-1,2 1,130 5,-158 12,-60-10,0 0,30 1,64-2,174 12,300-1,-371-18,-73 3,-106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06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995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98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814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94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79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2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298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02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89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564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60AE62-33A2-4469-A1EF-243A260FE04D}" type="datetimeFigureOut">
              <a:rPr lang="en-GB" smtClean="0"/>
              <a:t>15/06/2023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CA032-2483-408D-8AAF-A5E4836799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42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ustomXml" Target="../ink/ink1.xml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27"/>
            <a:ext cx="12196405" cy="951080"/>
            <a:chOff x="0" y="-27"/>
            <a:chExt cx="12196405" cy="951080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927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3" name="Parallelogram 2"/>
            <p:cNvSpPr/>
            <p:nvPr/>
          </p:nvSpPr>
          <p:spPr>
            <a:xfrm>
              <a:off x="5786846" y="-27"/>
              <a:ext cx="6409559" cy="927490"/>
            </a:xfrm>
            <a:custGeom>
              <a:avLst/>
              <a:gdLst>
                <a:gd name="connsiteX0" fmla="*/ 0 w 7680960"/>
                <a:gd name="connsiteY0" fmla="*/ 914400 h 914400"/>
                <a:gd name="connsiteX1" fmla="*/ 228600 w 7680960"/>
                <a:gd name="connsiteY1" fmla="*/ 0 h 914400"/>
                <a:gd name="connsiteX2" fmla="*/ 7680960 w 7680960"/>
                <a:gd name="connsiteY2" fmla="*/ 0 h 914400"/>
                <a:gd name="connsiteX3" fmla="*/ 7452360 w 7680960"/>
                <a:gd name="connsiteY3" fmla="*/ 914400 h 914400"/>
                <a:gd name="connsiteX4" fmla="*/ 0 w 7680960"/>
                <a:gd name="connsiteY4" fmla="*/ 914400 h 914400"/>
                <a:gd name="connsiteX0" fmla="*/ 0 w 8595360"/>
                <a:gd name="connsiteY0" fmla="*/ 928468 h 928468"/>
                <a:gd name="connsiteX1" fmla="*/ 1143000 w 8595360"/>
                <a:gd name="connsiteY1" fmla="*/ 0 h 928468"/>
                <a:gd name="connsiteX2" fmla="*/ 8595360 w 8595360"/>
                <a:gd name="connsiteY2" fmla="*/ 0 h 928468"/>
                <a:gd name="connsiteX3" fmla="*/ 8366760 w 8595360"/>
                <a:gd name="connsiteY3" fmla="*/ 914400 h 928468"/>
                <a:gd name="connsiteX4" fmla="*/ 0 w 8595360"/>
                <a:gd name="connsiteY4" fmla="*/ 928468 h 928468"/>
                <a:gd name="connsiteX0" fmla="*/ 0 w 8314007"/>
                <a:gd name="connsiteY0" fmla="*/ 942535 h 942535"/>
                <a:gd name="connsiteX1" fmla="*/ 861647 w 8314007"/>
                <a:gd name="connsiteY1" fmla="*/ 0 h 942535"/>
                <a:gd name="connsiteX2" fmla="*/ 8314007 w 8314007"/>
                <a:gd name="connsiteY2" fmla="*/ 0 h 942535"/>
                <a:gd name="connsiteX3" fmla="*/ 8085407 w 8314007"/>
                <a:gd name="connsiteY3" fmla="*/ 914400 h 942535"/>
                <a:gd name="connsiteX4" fmla="*/ 0 w 8314007"/>
                <a:gd name="connsiteY4" fmla="*/ 942535 h 942535"/>
                <a:gd name="connsiteX0" fmla="*/ 0 w 8117059"/>
                <a:gd name="connsiteY0" fmla="*/ 942535 h 942535"/>
                <a:gd name="connsiteX1" fmla="*/ 861647 w 8117059"/>
                <a:gd name="connsiteY1" fmla="*/ 0 h 942535"/>
                <a:gd name="connsiteX2" fmla="*/ 8117059 w 8117059"/>
                <a:gd name="connsiteY2" fmla="*/ 42203 h 942535"/>
                <a:gd name="connsiteX3" fmla="*/ 8085407 w 8117059"/>
                <a:gd name="connsiteY3" fmla="*/ 914400 h 942535"/>
                <a:gd name="connsiteX4" fmla="*/ 0 w 8117059"/>
                <a:gd name="connsiteY4" fmla="*/ 942535 h 942535"/>
                <a:gd name="connsiteX0" fmla="*/ 0 w 8088923"/>
                <a:gd name="connsiteY0" fmla="*/ 942535 h 942535"/>
                <a:gd name="connsiteX1" fmla="*/ 861647 w 8088923"/>
                <a:gd name="connsiteY1" fmla="*/ 0 h 942535"/>
                <a:gd name="connsiteX2" fmla="*/ 8088923 w 8088923"/>
                <a:gd name="connsiteY2" fmla="*/ 28135 h 942535"/>
                <a:gd name="connsiteX3" fmla="*/ 8085407 w 8088923"/>
                <a:gd name="connsiteY3" fmla="*/ 914400 h 942535"/>
                <a:gd name="connsiteX4" fmla="*/ 0 w 8088923"/>
                <a:gd name="connsiteY4" fmla="*/ 942535 h 942535"/>
                <a:gd name="connsiteX0" fmla="*/ 0 w 8088923"/>
                <a:gd name="connsiteY0" fmla="*/ 914400 h 914400"/>
                <a:gd name="connsiteX1" fmla="*/ 861647 w 8088923"/>
                <a:gd name="connsiteY1" fmla="*/ 22665 h 914400"/>
                <a:gd name="connsiteX2" fmla="*/ 8088923 w 8088923"/>
                <a:gd name="connsiteY2" fmla="*/ 0 h 914400"/>
                <a:gd name="connsiteX3" fmla="*/ 8085407 w 8088923"/>
                <a:gd name="connsiteY3" fmla="*/ 886265 h 914400"/>
                <a:gd name="connsiteX4" fmla="*/ 0 w 8088923"/>
                <a:gd name="connsiteY4" fmla="*/ 914400 h 914400"/>
                <a:gd name="connsiteX0" fmla="*/ 0 w 8088923"/>
                <a:gd name="connsiteY0" fmla="*/ 914400 h 914400"/>
                <a:gd name="connsiteX1" fmla="*/ 823547 w 8088923"/>
                <a:gd name="connsiteY1" fmla="*/ 73465 h 914400"/>
                <a:gd name="connsiteX2" fmla="*/ 8088923 w 8088923"/>
                <a:gd name="connsiteY2" fmla="*/ 0 h 914400"/>
                <a:gd name="connsiteX3" fmla="*/ 8085407 w 8088923"/>
                <a:gd name="connsiteY3" fmla="*/ 886265 h 914400"/>
                <a:gd name="connsiteX4" fmla="*/ 0 w 8088923"/>
                <a:gd name="connsiteY4" fmla="*/ 914400 h 914400"/>
                <a:gd name="connsiteX0" fmla="*/ 0 w 8101623"/>
                <a:gd name="connsiteY0" fmla="*/ 840935 h 840935"/>
                <a:gd name="connsiteX1" fmla="*/ 823547 w 8101623"/>
                <a:gd name="connsiteY1" fmla="*/ 0 h 840935"/>
                <a:gd name="connsiteX2" fmla="*/ 8101623 w 8101623"/>
                <a:gd name="connsiteY2" fmla="*/ 28135 h 840935"/>
                <a:gd name="connsiteX3" fmla="*/ 8085407 w 8101623"/>
                <a:gd name="connsiteY3" fmla="*/ 812800 h 840935"/>
                <a:gd name="connsiteX4" fmla="*/ 0 w 8101623"/>
                <a:gd name="connsiteY4" fmla="*/ 840935 h 840935"/>
                <a:gd name="connsiteX0" fmla="*/ 0 w 8177823"/>
                <a:gd name="connsiteY0" fmla="*/ 840935 h 840935"/>
                <a:gd name="connsiteX1" fmla="*/ 823547 w 8177823"/>
                <a:gd name="connsiteY1" fmla="*/ 0 h 840935"/>
                <a:gd name="connsiteX2" fmla="*/ 8177823 w 8177823"/>
                <a:gd name="connsiteY2" fmla="*/ 2735 h 840935"/>
                <a:gd name="connsiteX3" fmla="*/ 8085407 w 8177823"/>
                <a:gd name="connsiteY3" fmla="*/ 812800 h 840935"/>
                <a:gd name="connsiteX4" fmla="*/ 0 w 8177823"/>
                <a:gd name="connsiteY4" fmla="*/ 840935 h 840935"/>
                <a:gd name="connsiteX0" fmla="*/ 0 w 8085407"/>
                <a:gd name="connsiteY0" fmla="*/ 863600 h 863600"/>
                <a:gd name="connsiteX1" fmla="*/ 823547 w 8085407"/>
                <a:gd name="connsiteY1" fmla="*/ 22665 h 863600"/>
                <a:gd name="connsiteX2" fmla="*/ 8063523 w 8085407"/>
                <a:gd name="connsiteY2" fmla="*/ 0 h 863600"/>
                <a:gd name="connsiteX3" fmla="*/ 8085407 w 8085407"/>
                <a:gd name="connsiteY3" fmla="*/ 835465 h 863600"/>
                <a:gd name="connsiteX4" fmla="*/ 0 w 8085407"/>
                <a:gd name="connsiteY4" fmla="*/ 863600 h 863600"/>
                <a:gd name="connsiteX0" fmla="*/ 0 w 8086527"/>
                <a:gd name="connsiteY0" fmla="*/ 875102 h 875102"/>
                <a:gd name="connsiteX1" fmla="*/ 823547 w 8086527"/>
                <a:gd name="connsiteY1" fmla="*/ 34167 h 875102"/>
                <a:gd name="connsiteX2" fmla="*/ 8086527 w 8086527"/>
                <a:gd name="connsiteY2" fmla="*/ 0 h 875102"/>
                <a:gd name="connsiteX3" fmla="*/ 8085407 w 8086527"/>
                <a:gd name="connsiteY3" fmla="*/ 846967 h 875102"/>
                <a:gd name="connsiteX4" fmla="*/ 0 w 8086527"/>
                <a:gd name="connsiteY4" fmla="*/ 875102 h 875102"/>
                <a:gd name="connsiteX0" fmla="*/ 0 w 8086527"/>
                <a:gd name="connsiteY0" fmla="*/ 834845 h 846967"/>
                <a:gd name="connsiteX1" fmla="*/ 823547 w 8086527"/>
                <a:gd name="connsiteY1" fmla="*/ 34167 h 846967"/>
                <a:gd name="connsiteX2" fmla="*/ 8086527 w 8086527"/>
                <a:gd name="connsiteY2" fmla="*/ 0 h 846967"/>
                <a:gd name="connsiteX3" fmla="*/ 8085407 w 8086527"/>
                <a:gd name="connsiteY3" fmla="*/ 846967 h 846967"/>
                <a:gd name="connsiteX4" fmla="*/ 0 w 8086527"/>
                <a:gd name="connsiteY4" fmla="*/ 834845 h 846967"/>
                <a:gd name="connsiteX0" fmla="*/ 0 w 8086527"/>
                <a:gd name="connsiteY0" fmla="*/ 846347 h 846967"/>
                <a:gd name="connsiteX1" fmla="*/ 823547 w 8086527"/>
                <a:gd name="connsiteY1" fmla="*/ 34167 h 846967"/>
                <a:gd name="connsiteX2" fmla="*/ 8086527 w 8086527"/>
                <a:gd name="connsiteY2" fmla="*/ 0 h 846967"/>
                <a:gd name="connsiteX3" fmla="*/ 8085407 w 8086527"/>
                <a:gd name="connsiteY3" fmla="*/ 846967 h 846967"/>
                <a:gd name="connsiteX4" fmla="*/ 0 w 8086527"/>
                <a:gd name="connsiteY4" fmla="*/ 846347 h 846967"/>
                <a:gd name="connsiteX0" fmla="*/ 0 w 8075025"/>
                <a:gd name="connsiteY0" fmla="*/ 834845 h 846967"/>
                <a:gd name="connsiteX1" fmla="*/ 812045 w 8075025"/>
                <a:gd name="connsiteY1" fmla="*/ 34167 h 846967"/>
                <a:gd name="connsiteX2" fmla="*/ 8075025 w 8075025"/>
                <a:gd name="connsiteY2" fmla="*/ 0 h 846967"/>
                <a:gd name="connsiteX3" fmla="*/ 8073905 w 8075025"/>
                <a:gd name="connsiteY3" fmla="*/ 846967 h 846967"/>
                <a:gd name="connsiteX4" fmla="*/ 0 w 8075025"/>
                <a:gd name="connsiteY4" fmla="*/ 834845 h 846967"/>
                <a:gd name="connsiteX0" fmla="*/ 0 w 8075025"/>
                <a:gd name="connsiteY0" fmla="*/ 800678 h 812800"/>
                <a:gd name="connsiteX1" fmla="*/ 812045 w 8075025"/>
                <a:gd name="connsiteY1" fmla="*/ 0 h 812800"/>
                <a:gd name="connsiteX2" fmla="*/ 8075025 w 8075025"/>
                <a:gd name="connsiteY2" fmla="*/ 22103 h 812800"/>
                <a:gd name="connsiteX3" fmla="*/ 8073905 w 8075025"/>
                <a:gd name="connsiteY3" fmla="*/ 812800 h 812800"/>
                <a:gd name="connsiteX4" fmla="*/ 0 w 8075025"/>
                <a:gd name="connsiteY4" fmla="*/ 800678 h 812800"/>
                <a:gd name="connsiteX0" fmla="*/ 0 w 8089092"/>
                <a:gd name="connsiteY0" fmla="*/ 806711 h 818833"/>
                <a:gd name="connsiteX1" fmla="*/ 812045 w 8089092"/>
                <a:gd name="connsiteY1" fmla="*/ 6033 h 818833"/>
                <a:gd name="connsiteX2" fmla="*/ 8089092 w 8089092"/>
                <a:gd name="connsiteY2" fmla="*/ 0 h 818833"/>
                <a:gd name="connsiteX3" fmla="*/ 8073905 w 8089092"/>
                <a:gd name="connsiteY3" fmla="*/ 818833 h 818833"/>
                <a:gd name="connsiteX4" fmla="*/ 0 w 8089092"/>
                <a:gd name="connsiteY4" fmla="*/ 806711 h 818833"/>
                <a:gd name="connsiteX0" fmla="*/ 0 w 8102047"/>
                <a:gd name="connsiteY0" fmla="*/ 806711 h 832901"/>
                <a:gd name="connsiteX1" fmla="*/ 812045 w 8102047"/>
                <a:gd name="connsiteY1" fmla="*/ 6033 h 832901"/>
                <a:gd name="connsiteX2" fmla="*/ 8089092 w 8102047"/>
                <a:gd name="connsiteY2" fmla="*/ 0 h 832901"/>
                <a:gd name="connsiteX3" fmla="*/ 8102040 w 8102047"/>
                <a:gd name="connsiteY3" fmla="*/ 832901 h 832901"/>
                <a:gd name="connsiteX4" fmla="*/ 0 w 8102047"/>
                <a:gd name="connsiteY4" fmla="*/ 806711 h 832901"/>
                <a:gd name="connsiteX0" fmla="*/ 0 w 8102047"/>
                <a:gd name="connsiteY0" fmla="*/ 854336 h 854336"/>
                <a:gd name="connsiteX1" fmla="*/ 812045 w 8102047"/>
                <a:gd name="connsiteY1" fmla="*/ 6033 h 854336"/>
                <a:gd name="connsiteX2" fmla="*/ 8089092 w 8102047"/>
                <a:gd name="connsiteY2" fmla="*/ 0 h 854336"/>
                <a:gd name="connsiteX3" fmla="*/ 8102040 w 8102047"/>
                <a:gd name="connsiteY3" fmla="*/ 832901 h 854336"/>
                <a:gd name="connsiteX4" fmla="*/ 0 w 8102047"/>
                <a:gd name="connsiteY4" fmla="*/ 854336 h 854336"/>
                <a:gd name="connsiteX0" fmla="*/ 0 w 8044789"/>
                <a:gd name="connsiteY0" fmla="*/ 835545 h 835545"/>
                <a:gd name="connsiteX1" fmla="*/ 754787 w 8044789"/>
                <a:gd name="connsiteY1" fmla="*/ 6033 h 835545"/>
                <a:gd name="connsiteX2" fmla="*/ 8031834 w 8044789"/>
                <a:gd name="connsiteY2" fmla="*/ 0 h 835545"/>
                <a:gd name="connsiteX3" fmla="*/ 8044782 w 8044789"/>
                <a:gd name="connsiteY3" fmla="*/ 832901 h 835545"/>
                <a:gd name="connsiteX4" fmla="*/ 0 w 8044789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44782 w 8049202"/>
                <a:gd name="connsiteY3" fmla="*/ 832901 h 835545"/>
                <a:gd name="connsiteX4" fmla="*/ 0 w 8049202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36099 w 8049202"/>
                <a:gd name="connsiteY3" fmla="*/ 828627 h 835545"/>
                <a:gd name="connsiteX4" fmla="*/ 0 w 8049202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44783 w 8049202"/>
                <a:gd name="connsiteY3" fmla="*/ 832902 h 835545"/>
                <a:gd name="connsiteX4" fmla="*/ 0 w 8049202"/>
                <a:gd name="connsiteY4" fmla="*/ 835545 h 835545"/>
                <a:gd name="connsiteX0" fmla="*/ 0 w 8049202"/>
                <a:gd name="connsiteY0" fmla="*/ 835569 h 835569"/>
                <a:gd name="connsiteX1" fmla="*/ 754787 w 8049202"/>
                <a:gd name="connsiteY1" fmla="*/ 0 h 835569"/>
                <a:gd name="connsiteX2" fmla="*/ 8049202 w 8049202"/>
                <a:gd name="connsiteY2" fmla="*/ 24 h 835569"/>
                <a:gd name="connsiteX3" fmla="*/ 8044783 w 8049202"/>
                <a:gd name="connsiteY3" fmla="*/ 832926 h 835569"/>
                <a:gd name="connsiteX4" fmla="*/ 0 w 8049202"/>
                <a:gd name="connsiteY4" fmla="*/ 835569 h 835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9202" h="835569">
                  <a:moveTo>
                    <a:pt x="0" y="835569"/>
                  </a:moveTo>
                  <a:lnTo>
                    <a:pt x="754787" y="0"/>
                  </a:lnTo>
                  <a:lnTo>
                    <a:pt x="8049202" y="24"/>
                  </a:lnTo>
                  <a:cubicBezTo>
                    <a:pt x="8048829" y="282346"/>
                    <a:pt x="8045156" y="550604"/>
                    <a:pt x="8044783" y="832926"/>
                  </a:cubicBezTo>
                  <a:lnTo>
                    <a:pt x="0" y="835569"/>
                  </a:lnTo>
                  <a:close/>
                </a:path>
              </a:pathLst>
            </a:custGeom>
            <a:solidFill>
              <a:srgbClr val="1E2457"/>
            </a:solidFill>
            <a:ln>
              <a:solidFill>
                <a:srgbClr val="1E24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1E2457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04137" y="94386"/>
              <a:ext cx="5191863" cy="85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E2457"/>
                  </a:solidFill>
                  <a:latin typeface="Arial Rounded MT Bold" panose="020F0704030504030204" pitchFamily="34" charset="0"/>
                </a:rPr>
                <a:t>Bahria University Lahore Campus</a:t>
              </a:r>
            </a:p>
            <a:p>
              <a:pPr algn="ctr"/>
              <a:endParaRPr lang="en-US" sz="1050" b="1" dirty="0">
                <a:solidFill>
                  <a:srgbClr val="1E2457"/>
                </a:solidFill>
                <a:latin typeface="Arial Rounded MT Bold" panose="020F0704030504030204" pitchFamily="34" charset="0"/>
              </a:endParaRPr>
            </a:p>
            <a:p>
              <a:pPr algn="ctr"/>
              <a:endParaRPr lang="en-US" sz="300" dirty="0">
                <a:latin typeface="Arial Rounded MT Bold" panose="020F0704030504030204" pitchFamily="34" charset="0"/>
              </a:endParaRPr>
            </a:p>
            <a:p>
              <a:pPr algn="ctr"/>
              <a:r>
                <a:rPr lang="en-US" sz="1400" dirty="0">
                  <a:latin typeface="Arial Rounded MT Bold" panose="020F0704030504030204" pitchFamily="34" charset="0"/>
                </a:rPr>
                <a:t>A Project of Pakistan Navy</a:t>
              </a:r>
              <a:endParaRPr lang="en-GB" sz="1400" dirty="0">
                <a:latin typeface="Arial Rounded MT Bold" panose="020F0704030504030204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039" b="7492"/>
            <a:stretch/>
          </p:blipFill>
          <p:spPr>
            <a:xfrm>
              <a:off x="257175" y="22548"/>
              <a:ext cx="928330" cy="92850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328263" y="202121"/>
              <a:ext cx="45197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Discovering</a:t>
              </a:r>
              <a:r>
                <a:rPr lang="en-US" sz="2800" i="1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Knowledge</a:t>
              </a:r>
              <a:endParaRPr lang="en-GB" sz="2800" dirty="0">
                <a:solidFill>
                  <a:schemeClr val="bg1"/>
                </a:solidFill>
                <a:latin typeface="Matura MT Script Capitals" panose="03020802060602070202" pitchFamily="66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0" y="1061079"/>
            <a:ext cx="12192000" cy="520700"/>
          </a:xfrm>
          <a:prstGeom prst="rect">
            <a:avLst/>
          </a:prstGeom>
          <a:solidFill>
            <a:srgbClr val="1E2457"/>
          </a:solidFill>
          <a:ln>
            <a:solidFill>
              <a:srgbClr val="1E24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latin typeface="Bookman Old Style" panose="02050604050505020204" pitchFamily="18" charset="0"/>
              </a:rPr>
              <a:t>Victim Gaslighting Scale (VGS)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442680" y="555436"/>
            <a:ext cx="4135160" cy="0"/>
          </a:xfrm>
          <a:prstGeom prst="line">
            <a:avLst/>
          </a:prstGeom>
          <a:ln w="12700">
            <a:solidFill>
              <a:srgbClr val="1E24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F7BD02BF-8B3E-B1CC-028D-34A8ADDA81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0691" y="1825625"/>
            <a:ext cx="6355055" cy="4422775"/>
          </a:xfrm>
        </p:spPr>
      </p:pic>
    </p:spTree>
    <p:extLst>
      <p:ext uri="{BB962C8B-B14F-4D97-AF65-F5344CB8AC3E}">
        <p14:creationId xmlns:p14="http://schemas.microsoft.com/office/powerpoint/2010/main" val="533376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27"/>
            <a:ext cx="12196405" cy="951080"/>
            <a:chOff x="0" y="-27"/>
            <a:chExt cx="12196405" cy="951080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927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3" name="Parallelogram 2"/>
            <p:cNvSpPr/>
            <p:nvPr/>
          </p:nvSpPr>
          <p:spPr>
            <a:xfrm>
              <a:off x="5786846" y="-27"/>
              <a:ext cx="6409559" cy="927490"/>
            </a:xfrm>
            <a:custGeom>
              <a:avLst/>
              <a:gdLst>
                <a:gd name="connsiteX0" fmla="*/ 0 w 7680960"/>
                <a:gd name="connsiteY0" fmla="*/ 914400 h 914400"/>
                <a:gd name="connsiteX1" fmla="*/ 228600 w 7680960"/>
                <a:gd name="connsiteY1" fmla="*/ 0 h 914400"/>
                <a:gd name="connsiteX2" fmla="*/ 7680960 w 7680960"/>
                <a:gd name="connsiteY2" fmla="*/ 0 h 914400"/>
                <a:gd name="connsiteX3" fmla="*/ 7452360 w 7680960"/>
                <a:gd name="connsiteY3" fmla="*/ 914400 h 914400"/>
                <a:gd name="connsiteX4" fmla="*/ 0 w 7680960"/>
                <a:gd name="connsiteY4" fmla="*/ 914400 h 914400"/>
                <a:gd name="connsiteX0" fmla="*/ 0 w 8595360"/>
                <a:gd name="connsiteY0" fmla="*/ 928468 h 928468"/>
                <a:gd name="connsiteX1" fmla="*/ 1143000 w 8595360"/>
                <a:gd name="connsiteY1" fmla="*/ 0 h 928468"/>
                <a:gd name="connsiteX2" fmla="*/ 8595360 w 8595360"/>
                <a:gd name="connsiteY2" fmla="*/ 0 h 928468"/>
                <a:gd name="connsiteX3" fmla="*/ 8366760 w 8595360"/>
                <a:gd name="connsiteY3" fmla="*/ 914400 h 928468"/>
                <a:gd name="connsiteX4" fmla="*/ 0 w 8595360"/>
                <a:gd name="connsiteY4" fmla="*/ 928468 h 928468"/>
                <a:gd name="connsiteX0" fmla="*/ 0 w 8314007"/>
                <a:gd name="connsiteY0" fmla="*/ 942535 h 942535"/>
                <a:gd name="connsiteX1" fmla="*/ 861647 w 8314007"/>
                <a:gd name="connsiteY1" fmla="*/ 0 h 942535"/>
                <a:gd name="connsiteX2" fmla="*/ 8314007 w 8314007"/>
                <a:gd name="connsiteY2" fmla="*/ 0 h 942535"/>
                <a:gd name="connsiteX3" fmla="*/ 8085407 w 8314007"/>
                <a:gd name="connsiteY3" fmla="*/ 914400 h 942535"/>
                <a:gd name="connsiteX4" fmla="*/ 0 w 8314007"/>
                <a:gd name="connsiteY4" fmla="*/ 942535 h 942535"/>
                <a:gd name="connsiteX0" fmla="*/ 0 w 8117059"/>
                <a:gd name="connsiteY0" fmla="*/ 942535 h 942535"/>
                <a:gd name="connsiteX1" fmla="*/ 861647 w 8117059"/>
                <a:gd name="connsiteY1" fmla="*/ 0 h 942535"/>
                <a:gd name="connsiteX2" fmla="*/ 8117059 w 8117059"/>
                <a:gd name="connsiteY2" fmla="*/ 42203 h 942535"/>
                <a:gd name="connsiteX3" fmla="*/ 8085407 w 8117059"/>
                <a:gd name="connsiteY3" fmla="*/ 914400 h 942535"/>
                <a:gd name="connsiteX4" fmla="*/ 0 w 8117059"/>
                <a:gd name="connsiteY4" fmla="*/ 942535 h 942535"/>
                <a:gd name="connsiteX0" fmla="*/ 0 w 8088923"/>
                <a:gd name="connsiteY0" fmla="*/ 942535 h 942535"/>
                <a:gd name="connsiteX1" fmla="*/ 861647 w 8088923"/>
                <a:gd name="connsiteY1" fmla="*/ 0 h 942535"/>
                <a:gd name="connsiteX2" fmla="*/ 8088923 w 8088923"/>
                <a:gd name="connsiteY2" fmla="*/ 28135 h 942535"/>
                <a:gd name="connsiteX3" fmla="*/ 8085407 w 8088923"/>
                <a:gd name="connsiteY3" fmla="*/ 914400 h 942535"/>
                <a:gd name="connsiteX4" fmla="*/ 0 w 8088923"/>
                <a:gd name="connsiteY4" fmla="*/ 942535 h 942535"/>
                <a:gd name="connsiteX0" fmla="*/ 0 w 8088923"/>
                <a:gd name="connsiteY0" fmla="*/ 914400 h 914400"/>
                <a:gd name="connsiteX1" fmla="*/ 861647 w 8088923"/>
                <a:gd name="connsiteY1" fmla="*/ 22665 h 914400"/>
                <a:gd name="connsiteX2" fmla="*/ 8088923 w 8088923"/>
                <a:gd name="connsiteY2" fmla="*/ 0 h 914400"/>
                <a:gd name="connsiteX3" fmla="*/ 8085407 w 8088923"/>
                <a:gd name="connsiteY3" fmla="*/ 886265 h 914400"/>
                <a:gd name="connsiteX4" fmla="*/ 0 w 8088923"/>
                <a:gd name="connsiteY4" fmla="*/ 914400 h 914400"/>
                <a:gd name="connsiteX0" fmla="*/ 0 w 8088923"/>
                <a:gd name="connsiteY0" fmla="*/ 914400 h 914400"/>
                <a:gd name="connsiteX1" fmla="*/ 823547 w 8088923"/>
                <a:gd name="connsiteY1" fmla="*/ 73465 h 914400"/>
                <a:gd name="connsiteX2" fmla="*/ 8088923 w 8088923"/>
                <a:gd name="connsiteY2" fmla="*/ 0 h 914400"/>
                <a:gd name="connsiteX3" fmla="*/ 8085407 w 8088923"/>
                <a:gd name="connsiteY3" fmla="*/ 886265 h 914400"/>
                <a:gd name="connsiteX4" fmla="*/ 0 w 8088923"/>
                <a:gd name="connsiteY4" fmla="*/ 914400 h 914400"/>
                <a:gd name="connsiteX0" fmla="*/ 0 w 8101623"/>
                <a:gd name="connsiteY0" fmla="*/ 840935 h 840935"/>
                <a:gd name="connsiteX1" fmla="*/ 823547 w 8101623"/>
                <a:gd name="connsiteY1" fmla="*/ 0 h 840935"/>
                <a:gd name="connsiteX2" fmla="*/ 8101623 w 8101623"/>
                <a:gd name="connsiteY2" fmla="*/ 28135 h 840935"/>
                <a:gd name="connsiteX3" fmla="*/ 8085407 w 8101623"/>
                <a:gd name="connsiteY3" fmla="*/ 812800 h 840935"/>
                <a:gd name="connsiteX4" fmla="*/ 0 w 8101623"/>
                <a:gd name="connsiteY4" fmla="*/ 840935 h 840935"/>
                <a:gd name="connsiteX0" fmla="*/ 0 w 8177823"/>
                <a:gd name="connsiteY0" fmla="*/ 840935 h 840935"/>
                <a:gd name="connsiteX1" fmla="*/ 823547 w 8177823"/>
                <a:gd name="connsiteY1" fmla="*/ 0 h 840935"/>
                <a:gd name="connsiteX2" fmla="*/ 8177823 w 8177823"/>
                <a:gd name="connsiteY2" fmla="*/ 2735 h 840935"/>
                <a:gd name="connsiteX3" fmla="*/ 8085407 w 8177823"/>
                <a:gd name="connsiteY3" fmla="*/ 812800 h 840935"/>
                <a:gd name="connsiteX4" fmla="*/ 0 w 8177823"/>
                <a:gd name="connsiteY4" fmla="*/ 840935 h 840935"/>
                <a:gd name="connsiteX0" fmla="*/ 0 w 8085407"/>
                <a:gd name="connsiteY0" fmla="*/ 863600 h 863600"/>
                <a:gd name="connsiteX1" fmla="*/ 823547 w 8085407"/>
                <a:gd name="connsiteY1" fmla="*/ 22665 h 863600"/>
                <a:gd name="connsiteX2" fmla="*/ 8063523 w 8085407"/>
                <a:gd name="connsiteY2" fmla="*/ 0 h 863600"/>
                <a:gd name="connsiteX3" fmla="*/ 8085407 w 8085407"/>
                <a:gd name="connsiteY3" fmla="*/ 835465 h 863600"/>
                <a:gd name="connsiteX4" fmla="*/ 0 w 8085407"/>
                <a:gd name="connsiteY4" fmla="*/ 863600 h 863600"/>
                <a:gd name="connsiteX0" fmla="*/ 0 w 8086527"/>
                <a:gd name="connsiteY0" fmla="*/ 875102 h 875102"/>
                <a:gd name="connsiteX1" fmla="*/ 823547 w 8086527"/>
                <a:gd name="connsiteY1" fmla="*/ 34167 h 875102"/>
                <a:gd name="connsiteX2" fmla="*/ 8086527 w 8086527"/>
                <a:gd name="connsiteY2" fmla="*/ 0 h 875102"/>
                <a:gd name="connsiteX3" fmla="*/ 8085407 w 8086527"/>
                <a:gd name="connsiteY3" fmla="*/ 846967 h 875102"/>
                <a:gd name="connsiteX4" fmla="*/ 0 w 8086527"/>
                <a:gd name="connsiteY4" fmla="*/ 875102 h 875102"/>
                <a:gd name="connsiteX0" fmla="*/ 0 w 8086527"/>
                <a:gd name="connsiteY0" fmla="*/ 834845 h 846967"/>
                <a:gd name="connsiteX1" fmla="*/ 823547 w 8086527"/>
                <a:gd name="connsiteY1" fmla="*/ 34167 h 846967"/>
                <a:gd name="connsiteX2" fmla="*/ 8086527 w 8086527"/>
                <a:gd name="connsiteY2" fmla="*/ 0 h 846967"/>
                <a:gd name="connsiteX3" fmla="*/ 8085407 w 8086527"/>
                <a:gd name="connsiteY3" fmla="*/ 846967 h 846967"/>
                <a:gd name="connsiteX4" fmla="*/ 0 w 8086527"/>
                <a:gd name="connsiteY4" fmla="*/ 834845 h 846967"/>
                <a:gd name="connsiteX0" fmla="*/ 0 w 8086527"/>
                <a:gd name="connsiteY0" fmla="*/ 846347 h 846967"/>
                <a:gd name="connsiteX1" fmla="*/ 823547 w 8086527"/>
                <a:gd name="connsiteY1" fmla="*/ 34167 h 846967"/>
                <a:gd name="connsiteX2" fmla="*/ 8086527 w 8086527"/>
                <a:gd name="connsiteY2" fmla="*/ 0 h 846967"/>
                <a:gd name="connsiteX3" fmla="*/ 8085407 w 8086527"/>
                <a:gd name="connsiteY3" fmla="*/ 846967 h 846967"/>
                <a:gd name="connsiteX4" fmla="*/ 0 w 8086527"/>
                <a:gd name="connsiteY4" fmla="*/ 846347 h 846967"/>
                <a:gd name="connsiteX0" fmla="*/ 0 w 8075025"/>
                <a:gd name="connsiteY0" fmla="*/ 834845 h 846967"/>
                <a:gd name="connsiteX1" fmla="*/ 812045 w 8075025"/>
                <a:gd name="connsiteY1" fmla="*/ 34167 h 846967"/>
                <a:gd name="connsiteX2" fmla="*/ 8075025 w 8075025"/>
                <a:gd name="connsiteY2" fmla="*/ 0 h 846967"/>
                <a:gd name="connsiteX3" fmla="*/ 8073905 w 8075025"/>
                <a:gd name="connsiteY3" fmla="*/ 846967 h 846967"/>
                <a:gd name="connsiteX4" fmla="*/ 0 w 8075025"/>
                <a:gd name="connsiteY4" fmla="*/ 834845 h 846967"/>
                <a:gd name="connsiteX0" fmla="*/ 0 w 8075025"/>
                <a:gd name="connsiteY0" fmla="*/ 800678 h 812800"/>
                <a:gd name="connsiteX1" fmla="*/ 812045 w 8075025"/>
                <a:gd name="connsiteY1" fmla="*/ 0 h 812800"/>
                <a:gd name="connsiteX2" fmla="*/ 8075025 w 8075025"/>
                <a:gd name="connsiteY2" fmla="*/ 22103 h 812800"/>
                <a:gd name="connsiteX3" fmla="*/ 8073905 w 8075025"/>
                <a:gd name="connsiteY3" fmla="*/ 812800 h 812800"/>
                <a:gd name="connsiteX4" fmla="*/ 0 w 8075025"/>
                <a:gd name="connsiteY4" fmla="*/ 800678 h 812800"/>
                <a:gd name="connsiteX0" fmla="*/ 0 w 8089092"/>
                <a:gd name="connsiteY0" fmla="*/ 806711 h 818833"/>
                <a:gd name="connsiteX1" fmla="*/ 812045 w 8089092"/>
                <a:gd name="connsiteY1" fmla="*/ 6033 h 818833"/>
                <a:gd name="connsiteX2" fmla="*/ 8089092 w 8089092"/>
                <a:gd name="connsiteY2" fmla="*/ 0 h 818833"/>
                <a:gd name="connsiteX3" fmla="*/ 8073905 w 8089092"/>
                <a:gd name="connsiteY3" fmla="*/ 818833 h 818833"/>
                <a:gd name="connsiteX4" fmla="*/ 0 w 8089092"/>
                <a:gd name="connsiteY4" fmla="*/ 806711 h 818833"/>
                <a:gd name="connsiteX0" fmla="*/ 0 w 8102047"/>
                <a:gd name="connsiteY0" fmla="*/ 806711 h 832901"/>
                <a:gd name="connsiteX1" fmla="*/ 812045 w 8102047"/>
                <a:gd name="connsiteY1" fmla="*/ 6033 h 832901"/>
                <a:gd name="connsiteX2" fmla="*/ 8089092 w 8102047"/>
                <a:gd name="connsiteY2" fmla="*/ 0 h 832901"/>
                <a:gd name="connsiteX3" fmla="*/ 8102040 w 8102047"/>
                <a:gd name="connsiteY3" fmla="*/ 832901 h 832901"/>
                <a:gd name="connsiteX4" fmla="*/ 0 w 8102047"/>
                <a:gd name="connsiteY4" fmla="*/ 806711 h 832901"/>
                <a:gd name="connsiteX0" fmla="*/ 0 w 8102047"/>
                <a:gd name="connsiteY0" fmla="*/ 854336 h 854336"/>
                <a:gd name="connsiteX1" fmla="*/ 812045 w 8102047"/>
                <a:gd name="connsiteY1" fmla="*/ 6033 h 854336"/>
                <a:gd name="connsiteX2" fmla="*/ 8089092 w 8102047"/>
                <a:gd name="connsiteY2" fmla="*/ 0 h 854336"/>
                <a:gd name="connsiteX3" fmla="*/ 8102040 w 8102047"/>
                <a:gd name="connsiteY3" fmla="*/ 832901 h 854336"/>
                <a:gd name="connsiteX4" fmla="*/ 0 w 8102047"/>
                <a:gd name="connsiteY4" fmla="*/ 854336 h 854336"/>
                <a:gd name="connsiteX0" fmla="*/ 0 w 8044789"/>
                <a:gd name="connsiteY0" fmla="*/ 835545 h 835545"/>
                <a:gd name="connsiteX1" fmla="*/ 754787 w 8044789"/>
                <a:gd name="connsiteY1" fmla="*/ 6033 h 835545"/>
                <a:gd name="connsiteX2" fmla="*/ 8031834 w 8044789"/>
                <a:gd name="connsiteY2" fmla="*/ 0 h 835545"/>
                <a:gd name="connsiteX3" fmla="*/ 8044782 w 8044789"/>
                <a:gd name="connsiteY3" fmla="*/ 832901 h 835545"/>
                <a:gd name="connsiteX4" fmla="*/ 0 w 8044789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44782 w 8049202"/>
                <a:gd name="connsiteY3" fmla="*/ 832901 h 835545"/>
                <a:gd name="connsiteX4" fmla="*/ 0 w 8049202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36099 w 8049202"/>
                <a:gd name="connsiteY3" fmla="*/ 828627 h 835545"/>
                <a:gd name="connsiteX4" fmla="*/ 0 w 8049202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44783 w 8049202"/>
                <a:gd name="connsiteY3" fmla="*/ 832902 h 835545"/>
                <a:gd name="connsiteX4" fmla="*/ 0 w 8049202"/>
                <a:gd name="connsiteY4" fmla="*/ 835545 h 835545"/>
                <a:gd name="connsiteX0" fmla="*/ 0 w 8049202"/>
                <a:gd name="connsiteY0" fmla="*/ 835569 h 835569"/>
                <a:gd name="connsiteX1" fmla="*/ 754787 w 8049202"/>
                <a:gd name="connsiteY1" fmla="*/ 0 h 835569"/>
                <a:gd name="connsiteX2" fmla="*/ 8049202 w 8049202"/>
                <a:gd name="connsiteY2" fmla="*/ 24 h 835569"/>
                <a:gd name="connsiteX3" fmla="*/ 8044783 w 8049202"/>
                <a:gd name="connsiteY3" fmla="*/ 832926 h 835569"/>
                <a:gd name="connsiteX4" fmla="*/ 0 w 8049202"/>
                <a:gd name="connsiteY4" fmla="*/ 835569 h 835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9202" h="835569">
                  <a:moveTo>
                    <a:pt x="0" y="835569"/>
                  </a:moveTo>
                  <a:lnTo>
                    <a:pt x="754787" y="0"/>
                  </a:lnTo>
                  <a:lnTo>
                    <a:pt x="8049202" y="24"/>
                  </a:lnTo>
                  <a:cubicBezTo>
                    <a:pt x="8048829" y="282346"/>
                    <a:pt x="8045156" y="550604"/>
                    <a:pt x="8044783" y="832926"/>
                  </a:cubicBezTo>
                  <a:lnTo>
                    <a:pt x="0" y="835569"/>
                  </a:lnTo>
                  <a:close/>
                </a:path>
              </a:pathLst>
            </a:custGeom>
            <a:solidFill>
              <a:srgbClr val="1E2457"/>
            </a:solidFill>
            <a:ln>
              <a:solidFill>
                <a:srgbClr val="1E24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1E2457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04137" y="94386"/>
              <a:ext cx="5191863" cy="85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E2457"/>
                  </a:solidFill>
                  <a:latin typeface="Arial Rounded MT Bold" panose="020F0704030504030204" pitchFamily="34" charset="0"/>
                </a:rPr>
                <a:t>Bahria University Lahore Campus</a:t>
              </a:r>
            </a:p>
            <a:p>
              <a:pPr algn="ctr"/>
              <a:endParaRPr lang="en-US" sz="1050" b="1" dirty="0">
                <a:solidFill>
                  <a:srgbClr val="1E2457"/>
                </a:solidFill>
                <a:latin typeface="Arial Rounded MT Bold" panose="020F0704030504030204" pitchFamily="34" charset="0"/>
              </a:endParaRPr>
            </a:p>
            <a:p>
              <a:pPr algn="ctr"/>
              <a:endParaRPr lang="en-US" sz="300" dirty="0">
                <a:latin typeface="Arial Rounded MT Bold" panose="020F0704030504030204" pitchFamily="34" charset="0"/>
              </a:endParaRPr>
            </a:p>
            <a:p>
              <a:pPr algn="ctr"/>
              <a:r>
                <a:rPr lang="en-US" sz="1400" dirty="0">
                  <a:latin typeface="Arial Rounded MT Bold" panose="020F0704030504030204" pitchFamily="34" charset="0"/>
                </a:rPr>
                <a:t>A Project of Pakistan Navy</a:t>
              </a:r>
              <a:endParaRPr lang="en-GB" sz="1400" dirty="0">
                <a:latin typeface="Arial Rounded MT Bold" panose="020F0704030504030204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039" b="7492"/>
            <a:stretch/>
          </p:blipFill>
          <p:spPr>
            <a:xfrm>
              <a:off x="257175" y="22548"/>
              <a:ext cx="928330" cy="92850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328263" y="202121"/>
              <a:ext cx="45197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Discovering</a:t>
              </a:r>
              <a:r>
                <a:rPr lang="en-US" sz="2800" i="1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Knowledge</a:t>
              </a:r>
              <a:endParaRPr lang="en-GB" sz="2800" dirty="0">
                <a:solidFill>
                  <a:schemeClr val="bg1"/>
                </a:solidFill>
                <a:latin typeface="Matura MT Script Capitals" panose="03020802060602070202" pitchFamily="66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0" y="1061079"/>
            <a:ext cx="12192000" cy="520700"/>
          </a:xfrm>
          <a:prstGeom prst="rect">
            <a:avLst/>
          </a:prstGeom>
          <a:solidFill>
            <a:srgbClr val="1E2457"/>
          </a:solidFill>
          <a:ln>
            <a:solidFill>
              <a:srgbClr val="1E24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latin typeface="Bookman Old Style" panose="02050604050505020204" pitchFamily="18" charset="0"/>
              </a:rPr>
              <a:t>Burnout Assessment Tool (BAT)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442680" y="555436"/>
            <a:ext cx="4135160" cy="0"/>
          </a:xfrm>
          <a:prstGeom prst="line">
            <a:avLst/>
          </a:prstGeom>
          <a:ln w="12700">
            <a:solidFill>
              <a:srgbClr val="1E24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2694CEC7-DA13-7826-4230-F711046E83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60945" y="1825625"/>
            <a:ext cx="5414548" cy="442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5696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27"/>
            <a:ext cx="12196405" cy="951080"/>
            <a:chOff x="0" y="-27"/>
            <a:chExt cx="12196405" cy="951080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927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3" name="Parallelogram 2"/>
            <p:cNvSpPr/>
            <p:nvPr/>
          </p:nvSpPr>
          <p:spPr>
            <a:xfrm>
              <a:off x="5786846" y="-27"/>
              <a:ext cx="6409559" cy="927490"/>
            </a:xfrm>
            <a:custGeom>
              <a:avLst/>
              <a:gdLst>
                <a:gd name="connsiteX0" fmla="*/ 0 w 7680960"/>
                <a:gd name="connsiteY0" fmla="*/ 914400 h 914400"/>
                <a:gd name="connsiteX1" fmla="*/ 228600 w 7680960"/>
                <a:gd name="connsiteY1" fmla="*/ 0 h 914400"/>
                <a:gd name="connsiteX2" fmla="*/ 7680960 w 7680960"/>
                <a:gd name="connsiteY2" fmla="*/ 0 h 914400"/>
                <a:gd name="connsiteX3" fmla="*/ 7452360 w 7680960"/>
                <a:gd name="connsiteY3" fmla="*/ 914400 h 914400"/>
                <a:gd name="connsiteX4" fmla="*/ 0 w 7680960"/>
                <a:gd name="connsiteY4" fmla="*/ 914400 h 914400"/>
                <a:gd name="connsiteX0" fmla="*/ 0 w 8595360"/>
                <a:gd name="connsiteY0" fmla="*/ 928468 h 928468"/>
                <a:gd name="connsiteX1" fmla="*/ 1143000 w 8595360"/>
                <a:gd name="connsiteY1" fmla="*/ 0 h 928468"/>
                <a:gd name="connsiteX2" fmla="*/ 8595360 w 8595360"/>
                <a:gd name="connsiteY2" fmla="*/ 0 h 928468"/>
                <a:gd name="connsiteX3" fmla="*/ 8366760 w 8595360"/>
                <a:gd name="connsiteY3" fmla="*/ 914400 h 928468"/>
                <a:gd name="connsiteX4" fmla="*/ 0 w 8595360"/>
                <a:gd name="connsiteY4" fmla="*/ 928468 h 928468"/>
                <a:gd name="connsiteX0" fmla="*/ 0 w 8314007"/>
                <a:gd name="connsiteY0" fmla="*/ 942535 h 942535"/>
                <a:gd name="connsiteX1" fmla="*/ 861647 w 8314007"/>
                <a:gd name="connsiteY1" fmla="*/ 0 h 942535"/>
                <a:gd name="connsiteX2" fmla="*/ 8314007 w 8314007"/>
                <a:gd name="connsiteY2" fmla="*/ 0 h 942535"/>
                <a:gd name="connsiteX3" fmla="*/ 8085407 w 8314007"/>
                <a:gd name="connsiteY3" fmla="*/ 914400 h 942535"/>
                <a:gd name="connsiteX4" fmla="*/ 0 w 8314007"/>
                <a:gd name="connsiteY4" fmla="*/ 942535 h 942535"/>
                <a:gd name="connsiteX0" fmla="*/ 0 w 8117059"/>
                <a:gd name="connsiteY0" fmla="*/ 942535 h 942535"/>
                <a:gd name="connsiteX1" fmla="*/ 861647 w 8117059"/>
                <a:gd name="connsiteY1" fmla="*/ 0 h 942535"/>
                <a:gd name="connsiteX2" fmla="*/ 8117059 w 8117059"/>
                <a:gd name="connsiteY2" fmla="*/ 42203 h 942535"/>
                <a:gd name="connsiteX3" fmla="*/ 8085407 w 8117059"/>
                <a:gd name="connsiteY3" fmla="*/ 914400 h 942535"/>
                <a:gd name="connsiteX4" fmla="*/ 0 w 8117059"/>
                <a:gd name="connsiteY4" fmla="*/ 942535 h 942535"/>
                <a:gd name="connsiteX0" fmla="*/ 0 w 8088923"/>
                <a:gd name="connsiteY0" fmla="*/ 942535 h 942535"/>
                <a:gd name="connsiteX1" fmla="*/ 861647 w 8088923"/>
                <a:gd name="connsiteY1" fmla="*/ 0 h 942535"/>
                <a:gd name="connsiteX2" fmla="*/ 8088923 w 8088923"/>
                <a:gd name="connsiteY2" fmla="*/ 28135 h 942535"/>
                <a:gd name="connsiteX3" fmla="*/ 8085407 w 8088923"/>
                <a:gd name="connsiteY3" fmla="*/ 914400 h 942535"/>
                <a:gd name="connsiteX4" fmla="*/ 0 w 8088923"/>
                <a:gd name="connsiteY4" fmla="*/ 942535 h 942535"/>
                <a:gd name="connsiteX0" fmla="*/ 0 w 8088923"/>
                <a:gd name="connsiteY0" fmla="*/ 914400 h 914400"/>
                <a:gd name="connsiteX1" fmla="*/ 861647 w 8088923"/>
                <a:gd name="connsiteY1" fmla="*/ 22665 h 914400"/>
                <a:gd name="connsiteX2" fmla="*/ 8088923 w 8088923"/>
                <a:gd name="connsiteY2" fmla="*/ 0 h 914400"/>
                <a:gd name="connsiteX3" fmla="*/ 8085407 w 8088923"/>
                <a:gd name="connsiteY3" fmla="*/ 886265 h 914400"/>
                <a:gd name="connsiteX4" fmla="*/ 0 w 8088923"/>
                <a:gd name="connsiteY4" fmla="*/ 914400 h 914400"/>
                <a:gd name="connsiteX0" fmla="*/ 0 w 8088923"/>
                <a:gd name="connsiteY0" fmla="*/ 914400 h 914400"/>
                <a:gd name="connsiteX1" fmla="*/ 823547 w 8088923"/>
                <a:gd name="connsiteY1" fmla="*/ 73465 h 914400"/>
                <a:gd name="connsiteX2" fmla="*/ 8088923 w 8088923"/>
                <a:gd name="connsiteY2" fmla="*/ 0 h 914400"/>
                <a:gd name="connsiteX3" fmla="*/ 8085407 w 8088923"/>
                <a:gd name="connsiteY3" fmla="*/ 886265 h 914400"/>
                <a:gd name="connsiteX4" fmla="*/ 0 w 8088923"/>
                <a:gd name="connsiteY4" fmla="*/ 914400 h 914400"/>
                <a:gd name="connsiteX0" fmla="*/ 0 w 8101623"/>
                <a:gd name="connsiteY0" fmla="*/ 840935 h 840935"/>
                <a:gd name="connsiteX1" fmla="*/ 823547 w 8101623"/>
                <a:gd name="connsiteY1" fmla="*/ 0 h 840935"/>
                <a:gd name="connsiteX2" fmla="*/ 8101623 w 8101623"/>
                <a:gd name="connsiteY2" fmla="*/ 28135 h 840935"/>
                <a:gd name="connsiteX3" fmla="*/ 8085407 w 8101623"/>
                <a:gd name="connsiteY3" fmla="*/ 812800 h 840935"/>
                <a:gd name="connsiteX4" fmla="*/ 0 w 8101623"/>
                <a:gd name="connsiteY4" fmla="*/ 840935 h 840935"/>
                <a:gd name="connsiteX0" fmla="*/ 0 w 8177823"/>
                <a:gd name="connsiteY0" fmla="*/ 840935 h 840935"/>
                <a:gd name="connsiteX1" fmla="*/ 823547 w 8177823"/>
                <a:gd name="connsiteY1" fmla="*/ 0 h 840935"/>
                <a:gd name="connsiteX2" fmla="*/ 8177823 w 8177823"/>
                <a:gd name="connsiteY2" fmla="*/ 2735 h 840935"/>
                <a:gd name="connsiteX3" fmla="*/ 8085407 w 8177823"/>
                <a:gd name="connsiteY3" fmla="*/ 812800 h 840935"/>
                <a:gd name="connsiteX4" fmla="*/ 0 w 8177823"/>
                <a:gd name="connsiteY4" fmla="*/ 840935 h 840935"/>
                <a:gd name="connsiteX0" fmla="*/ 0 w 8085407"/>
                <a:gd name="connsiteY0" fmla="*/ 863600 h 863600"/>
                <a:gd name="connsiteX1" fmla="*/ 823547 w 8085407"/>
                <a:gd name="connsiteY1" fmla="*/ 22665 h 863600"/>
                <a:gd name="connsiteX2" fmla="*/ 8063523 w 8085407"/>
                <a:gd name="connsiteY2" fmla="*/ 0 h 863600"/>
                <a:gd name="connsiteX3" fmla="*/ 8085407 w 8085407"/>
                <a:gd name="connsiteY3" fmla="*/ 835465 h 863600"/>
                <a:gd name="connsiteX4" fmla="*/ 0 w 8085407"/>
                <a:gd name="connsiteY4" fmla="*/ 863600 h 863600"/>
                <a:gd name="connsiteX0" fmla="*/ 0 w 8086527"/>
                <a:gd name="connsiteY0" fmla="*/ 875102 h 875102"/>
                <a:gd name="connsiteX1" fmla="*/ 823547 w 8086527"/>
                <a:gd name="connsiteY1" fmla="*/ 34167 h 875102"/>
                <a:gd name="connsiteX2" fmla="*/ 8086527 w 8086527"/>
                <a:gd name="connsiteY2" fmla="*/ 0 h 875102"/>
                <a:gd name="connsiteX3" fmla="*/ 8085407 w 8086527"/>
                <a:gd name="connsiteY3" fmla="*/ 846967 h 875102"/>
                <a:gd name="connsiteX4" fmla="*/ 0 w 8086527"/>
                <a:gd name="connsiteY4" fmla="*/ 875102 h 875102"/>
                <a:gd name="connsiteX0" fmla="*/ 0 w 8086527"/>
                <a:gd name="connsiteY0" fmla="*/ 834845 h 846967"/>
                <a:gd name="connsiteX1" fmla="*/ 823547 w 8086527"/>
                <a:gd name="connsiteY1" fmla="*/ 34167 h 846967"/>
                <a:gd name="connsiteX2" fmla="*/ 8086527 w 8086527"/>
                <a:gd name="connsiteY2" fmla="*/ 0 h 846967"/>
                <a:gd name="connsiteX3" fmla="*/ 8085407 w 8086527"/>
                <a:gd name="connsiteY3" fmla="*/ 846967 h 846967"/>
                <a:gd name="connsiteX4" fmla="*/ 0 w 8086527"/>
                <a:gd name="connsiteY4" fmla="*/ 834845 h 846967"/>
                <a:gd name="connsiteX0" fmla="*/ 0 w 8086527"/>
                <a:gd name="connsiteY0" fmla="*/ 846347 h 846967"/>
                <a:gd name="connsiteX1" fmla="*/ 823547 w 8086527"/>
                <a:gd name="connsiteY1" fmla="*/ 34167 h 846967"/>
                <a:gd name="connsiteX2" fmla="*/ 8086527 w 8086527"/>
                <a:gd name="connsiteY2" fmla="*/ 0 h 846967"/>
                <a:gd name="connsiteX3" fmla="*/ 8085407 w 8086527"/>
                <a:gd name="connsiteY3" fmla="*/ 846967 h 846967"/>
                <a:gd name="connsiteX4" fmla="*/ 0 w 8086527"/>
                <a:gd name="connsiteY4" fmla="*/ 846347 h 846967"/>
                <a:gd name="connsiteX0" fmla="*/ 0 w 8075025"/>
                <a:gd name="connsiteY0" fmla="*/ 834845 h 846967"/>
                <a:gd name="connsiteX1" fmla="*/ 812045 w 8075025"/>
                <a:gd name="connsiteY1" fmla="*/ 34167 h 846967"/>
                <a:gd name="connsiteX2" fmla="*/ 8075025 w 8075025"/>
                <a:gd name="connsiteY2" fmla="*/ 0 h 846967"/>
                <a:gd name="connsiteX3" fmla="*/ 8073905 w 8075025"/>
                <a:gd name="connsiteY3" fmla="*/ 846967 h 846967"/>
                <a:gd name="connsiteX4" fmla="*/ 0 w 8075025"/>
                <a:gd name="connsiteY4" fmla="*/ 834845 h 846967"/>
                <a:gd name="connsiteX0" fmla="*/ 0 w 8075025"/>
                <a:gd name="connsiteY0" fmla="*/ 800678 h 812800"/>
                <a:gd name="connsiteX1" fmla="*/ 812045 w 8075025"/>
                <a:gd name="connsiteY1" fmla="*/ 0 h 812800"/>
                <a:gd name="connsiteX2" fmla="*/ 8075025 w 8075025"/>
                <a:gd name="connsiteY2" fmla="*/ 22103 h 812800"/>
                <a:gd name="connsiteX3" fmla="*/ 8073905 w 8075025"/>
                <a:gd name="connsiteY3" fmla="*/ 812800 h 812800"/>
                <a:gd name="connsiteX4" fmla="*/ 0 w 8075025"/>
                <a:gd name="connsiteY4" fmla="*/ 800678 h 812800"/>
                <a:gd name="connsiteX0" fmla="*/ 0 w 8089092"/>
                <a:gd name="connsiteY0" fmla="*/ 806711 h 818833"/>
                <a:gd name="connsiteX1" fmla="*/ 812045 w 8089092"/>
                <a:gd name="connsiteY1" fmla="*/ 6033 h 818833"/>
                <a:gd name="connsiteX2" fmla="*/ 8089092 w 8089092"/>
                <a:gd name="connsiteY2" fmla="*/ 0 h 818833"/>
                <a:gd name="connsiteX3" fmla="*/ 8073905 w 8089092"/>
                <a:gd name="connsiteY3" fmla="*/ 818833 h 818833"/>
                <a:gd name="connsiteX4" fmla="*/ 0 w 8089092"/>
                <a:gd name="connsiteY4" fmla="*/ 806711 h 818833"/>
                <a:gd name="connsiteX0" fmla="*/ 0 w 8102047"/>
                <a:gd name="connsiteY0" fmla="*/ 806711 h 832901"/>
                <a:gd name="connsiteX1" fmla="*/ 812045 w 8102047"/>
                <a:gd name="connsiteY1" fmla="*/ 6033 h 832901"/>
                <a:gd name="connsiteX2" fmla="*/ 8089092 w 8102047"/>
                <a:gd name="connsiteY2" fmla="*/ 0 h 832901"/>
                <a:gd name="connsiteX3" fmla="*/ 8102040 w 8102047"/>
                <a:gd name="connsiteY3" fmla="*/ 832901 h 832901"/>
                <a:gd name="connsiteX4" fmla="*/ 0 w 8102047"/>
                <a:gd name="connsiteY4" fmla="*/ 806711 h 832901"/>
                <a:gd name="connsiteX0" fmla="*/ 0 w 8102047"/>
                <a:gd name="connsiteY0" fmla="*/ 854336 h 854336"/>
                <a:gd name="connsiteX1" fmla="*/ 812045 w 8102047"/>
                <a:gd name="connsiteY1" fmla="*/ 6033 h 854336"/>
                <a:gd name="connsiteX2" fmla="*/ 8089092 w 8102047"/>
                <a:gd name="connsiteY2" fmla="*/ 0 h 854336"/>
                <a:gd name="connsiteX3" fmla="*/ 8102040 w 8102047"/>
                <a:gd name="connsiteY3" fmla="*/ 832901 h 854336"/>
                <a:gd name="connsiteX4" fmla="*/ 0 w 8102047"/>
                <a:gd name="connsiteY4" fmla="*/ 854336 h 854336"/>
                <a:gd name="connsiteX0" fmla="*/ 0 w 8044789"/>
                <a:gd name="connsiteY0" fmla="*/ 835545 h 835545"/>
                <a:gd name="connsiteX1" fmla="*/ 754787 w 8044789"/>
                <a:gd name="connsiteY1" fmla="*/ 6033 h 835545"/>
                <a:gd name="connsiteX2" fmla="*/ 8031834 w 8044789"/>
                <a:gd name="connsiteY2" fmla="*/ 0 h 835545"/>
                <a:gd name="connsiteX3" fmla="*/ 8044782 w 8044789"/>
                <a:gd name="connsiteY3" fmla="*/ 832901 h 835545"/>
                <a:gd name="connsiteX4" fmla="*/ 0 w 8044789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44782 w 8049202"/>
                <a:gd name="connsiteY3" fmla="*/ 832901 h 835545"/>
                <a:gd name="connsiteX4" fmla="*/ 0 w 8049202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36099 w 8049202"/>
                <a:gd name="connsiteY3" fmla="*/ 828627 h 835545"/>
                <a:gd name="connsiteX4" fmla="*/ 0 w 8049202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44783 w 8049202"/>
                <a:gd name="connsiteY3" fmla="*/ 832902 h 835545"/>
                <a:gd name="connsiteX4" fmla="*/ 0 w 8049202"/>
                <a:gd name="connsiteY4" fmla="*/ 835545 h 835545"/>
                <a:gd name="connsiteX0" fmla="*/ 0 w 8049202"/>
                <a:gd name="connsiteY0" fmla="*/ 835569 h 835569"/>
                <a:gd name="connsiteX1" fmla="*/ 754787 w 8049202"/>
                <a:gd name="connsiteY1" fmla="*/ 0 h 835569"/>
                <a:gd name="connsiteX2" fmla="*/ 8049202 w 8049202"/>
                <a:gd name="connsiteY2" fmla="*/ 24 h 835569"/>
                <a:gd name="connsiteX3" fmla="*/ 8044783 w 8049202"/>
                <a:gd name="connsiteY3" fmla="*/ 832926 h 835569"/>
                <a:gd name="connsiteX4" fmla="*/ 0 w 8049202"/>
                <a:gd name="connsiteY4" fmla="*/ 835569 h 835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9202" h="835569">
                  <a:moveTo>
                    <a:pt x="0" y="835569"/>
                  </a:moveTo>
                  <a:lnTo>
                    <a:pt x="754787" y="0"/>
                  </a:lnTo>
                  <a:lnTo>
                    <a:pt x="8049202" y="24"/>
                  </a:lnTo>
                  <a:cubicBezTo>
                    <a:pt x="8048829" y="282346"/>
                    <a:pt x="8045156" y="550604"/>
                    <a:pt x="8044783" y="832926"/>
                  </a:cubicBezTo>
                  <a:lnTo>
                    <a:pt x="0" y="835569"/>
                  </a:lnTo>
                  <a:close/>
                </a:path>
              </a:pathLst>
            </a:custGeom>
            <a:solidFill>
              <a:srgbClr val="1E2457"/>
            </a:solidFill>
            <a:ln>
              <a:solidFill>
                <a:srgbClr val="1E24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1E2457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04137" y="94386"/>
              <a:ext cx="5191863" cy="85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E2457"/>
                  </a:solidFill>
                  <a:latin typeface="Arial Rounded MT Bold" panose="020F0704030504030204" pitchFamily="34" charset="0"/>
                </a:rPr>
                <a:t>Bahria University Lahore Campus</a:t>
              </a:r>
            </a:p>
            <a:p>
              <a:pPr algn="ctr"/>
              <a:endParaRPr lang="en-US" sz="1050" b="1" dirty="0">
                <a:solidFill>
                  <a:srgbClr val="1E2457"/>
                </a:solidFill>
                <a:latin typeface="Arial Rounded MT Bold" panose="020F0704030504030204" pitchFamily="34" charset="0"/>
              </a:endParaRPr>
            </a:p>
            <a:p>
              <a:pPr algn="ctr"/>
              <a:endParaRPr lang="en-US" sz="300" dirty="0">
                <a:latin typeface="Arial Rounded MT Bold" panose="020F0704030504030204" pitchFamily="34" charset="0"/>
              </a:endParaRPr>
            </a:p>
            <a:p>
              <a:pPr algn="ctr"/>
              <a:r>
                <a:rPr lang="en-US" sz="1400" dirty="0">
                  <a:latin typeface="Arial Rounded MT Bold" panose="020F0704030504030204" pitchFamily="34" charset="0"/>
                </a:rPr>
                <a:t>A Project of Pakistan Navy</a:t>
              </a:r>
              <a:endParaRPr lang="en-GB" sz="1400" dirty="0">
                <a:latin typeface="Arial Rounded MT Bold" panose="020F0704030504030204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039" b="7492"/>
            <a:stretch/>
          </p:blipFill>
          <p:spPr>
            <a:xfrm>
              <a:off x="257175" y="22548"/>
              <a:ext cx="928330" cy="92850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328263" y="202121"/>
              <a:ext cx="45197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Discovering</a:t>
              </a:r>
              <a:r>
                <a:rPr lang="en-US" sz="2800" i="1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Knowledge</a:t>
              </a:r>
              <a:endParaRPr lang="en-GB" sz="2800" dirty="0">
                <a:solidFill>
                  <a:schemeClr val="bg1"/>
                </a:solidFill>
                <a:latin typeface="Matura MT Script Capitals" panose="03020802060602070202" pitchFamily="66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0" y="1061079"/>
            <a:ext cx="12192000" cy="520700"/>
          </a:xfrm>
          <a:prstGeom prst="rect">
            <a:avLst/>
          </a:prstGeom>
          <a:solidFill>
            <a:srgbClr val="1E2457"/>
          </a:solidFill>
          <a:ln>
            <a:solidFill>
              <a:srgbClr val="1E24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i="1" dirty="0">
                <a:latin typeface="Bookman Old Style" panose="02050604050505020204" pitchFamily="18" charset="0"/>
              </a:rPr>
              <a:t>Teacher Self-Efficacy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442680" y="555436"/>
            <a:ext cx="4135160" cy="0"/>
          </a:xfrm>
          <a:prstGeom prst="line">
            <a:avLst/>
          </a:prstGeom>
          <a:ln w="12700">
            <a:solidFill>
              <a:srgbClr val="1E24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9C8B4942-D458-EBF0-C286-E8B992DE7F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11698" y="1825625"/>
            <a:ext cx="8313041" cy="442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398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0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27"/>
            <a:ext cx="12196405" cy="951080"/>
            <a:chOff x="0" y="-27"/>
            <a:chExt cx="12196405" cy="951080"/>
          </a:xfrm>
        </p:grpSpPr>
        <p:sp>
          <p:nvSpPr>
            <p:cNvPr id="2" name="Rectangle 1"/>
            <p:cNvSpPr/>
            <p:nvPr/>
          </p:nvSpPr>
          <p:spPr>
            <a:xfrm>
              <a:off x="0" y="0"/>
              <a:ext cx="12192000" cy="9274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bg1"/>
                </a:solidFill>
              </a:endParaRPr>
            </a:p>
          </p:txBody>
        </p:sp>
        <p:sp>
          <p:nvSpPr>
            <p:cNvPr id="3" name="Parallelogram 2"/>
            <p:cNvSpPr/>
            <p:nvPr/>
          </p:nvSpPr>
          <p:spPr>
            <a:xfrm>
              <a:off x="5786846" y="-27"/>
              <a:ext cx="6409559" cy="927490"/>
            </a:xfrm>
            <a:custGeom>
              <a:avLst/>
              <a:gdLst>
                <a:gd name="connsiteX0" fmla="*/ 0 w 7680960"/>
                <a:gd name="connsiteY0" fmla="*/ 914400 h 914400"/>
                <a:gd name="connsiteX1" fmla="*/ 228600 w 7680960"/>
                <a:gd name="connsiteY1" fmla="*/ 0 h 914400"/>
                <a:gd name="connsiteX2" fmla="*/ 7680960 w 7680960"/>
                <a:gd name="connsiteY2" fmla="*/ 0 h 914400"/>
                <a:gd name="connsiteX3" fmla="*/ 7452360 w 7680960"/>
                <a:gd name="connsiteY3" fmla="*/ 914400 h 914400"/>
                <a:gd name="connsiteX4" fmla="*/ 0 w 7680960"/>
                <a:gd name="connsiteY4" fmla="*/ 914400 h 914400"/>
                <a:gd name="connsiteX0" fmla="*/ 0 w 8595360"/>
                <a:gd name="connsiteY0" fmla="*/ 928468 h 928468"/>
                <a:gd name="connsiteX1" fmla="*/ 1143000 w 8595360"/>
                <a:gd name="connsiteY1" fmla="*/ 0 h 928468"/>
                <a:gd name="connsiteX2" fmla="*/ 8595360 w 8595360"/>
                <a:gd name="connsiteY2" fmla="*/ 0 h 928468"/>
                <a:gd name="connsiteX3" fmla="*/ 8366760 w 8595360"/>
                <a:gd name="connsiteY3" fmla="*/ 914400 h 928468"/>
                <a:gd name="connsiteX4" fmla="*/ 0 w 8595360"/>
                <a:gd name="connsiteY4" fmla="*/ 928468 h 928468"/>
                <a:gd name="connsiteX0" fmla="*/ 0 w 8314007"/>
                <a:gd name="connsiteY0" fmla="*/ 942535 h 942535"/>
                <a:gd name="connsiteX1" fmla="*/ 861647 w 8314007"/>
                <a:gd name="connsiteY1" fmla="*/ 0 h 942535"/>
                <a:gd name="connsiteX2" fmla="*/ 8314007 w 8314007"/>
                <a:gd name="connsiteY2" fmla="*/ 0 h 942535"/>
                <a:gd name="connsiteX3" fmla="*/ 8085407 w 8314007"/>
                <a:gd name="connsiteY3" fmla="*/ 914400 h 942535"/>
                <a:gd name="connsiteX4" fmla="*/ 0 w 8314007"/>
                <a:gd name="connsiteY4" fmla="*/ 942535 h 942535"/>
                <a:gd name="connsiteX0" fmla="*/ 0 w 8117059"/>
                <a:gd name="connsiteY0" fmla="*/ 942535 h 942535"/>
                <a:gd name="connsiteX1" fmla="*/ 861647 w 8117059"/>
                <a:gd name="connsiteY1" fmla="*/ 0 h 942535"/>
                <a:gd name="connsiteX2" fmla="*/ 8117059 w 8117059"/>
                <a:gd name="connsiteY2" fmla="*/ 42203 h 942535"/>
                <a:gd name="connsiteX3" fmla="*/ 8085407 w 8117059"/>
                <a:gd name="connsiteY3" fmla="*/ 914400 h 942535"/>
                <a:gd name="connsiteX4" fmla="*/ 0 w 8117059"/>
                <a:gd name="connsiteY4" fmla="*/ 942535 h 942535"/>
                <a:gd name="connsiteX0" fmla="*/ 0 w 8088923"/>
                <a:gd name="connsiteY0" fmla="*/ 942535 h 942535"/>
                <a:gd name="connsiteX1" fmla="*/ 861647 w 8088923"/>
                <a:gd name="connsiteY1" fmla="*/ 0 h 942535"/>
                <a:gd name="connsiteX2" fmla="*/ 8088923 w 8088923"/>
                <a:gd name="connsiteY2" fmla="*/ 28135 h 942535"/>
                <a:gd name="connsiteX3" fmla="*/ 8085407 w 8088923"/>
                <a:gd name="connsiteY3" fmla="*/ 914400 h 942535"/>
                <a:gd name="connsiteX4" fmla="*/ 0 w 8088923"/>
                <a:gd name="connsiteY4" fmla="*/ 942535 h 942535"/>
                <a:gd name="connsiteX0" fmla="*/ 0 w 8088923"/>
                <a:gd name="connsiteY0" fmla="*/ 914400 h 914400"/>
                <a:gd name="connsiteX1" fmla="*/ 861647 w 8088923"/>
                <a:gd name="connsiteY1" fmla="*/ 22665 h 914400"/>
                <a:gd name="connsiteX2" fmla="*/ 8088923 w 8088923"/>
                <a:gd name="connsiteY2" fmla="*/ 0 h 914400"/>
                <a:gd name="connsiteX3" fmla="*/ 8085407 w 8088923"/>
                <a:gd name="connsiteY3" fmla="*/ 886265 h 914400"/>
                <a:gd name="connsiteX4" fmla="*/ 0 w 8088923"/>
                <a:gd name="connsiteY4" fmla="*/ 914400 h 914400"/>
                <a:gd name="connsiteX0" fmla="*/ 0 w 8088923"/>
                <a:gd name="connsiteY0" fmla="*/ 914400 h 914400"/>
                <a:gd name="connsiteX1" fmla="*/ 823547 w 8088923"/>
                <a:gd name="connsiteY1" fmla="*/ 73465 h 914400"/>
                <a:gd name="connsiteX2" fmla="*/ 8088923 w 8088923"/>
                <a:gd name="connsiteY2" fmla="*/ 0 h 914400"/>
                <a:gd name="connsiteX3" fmla="*/ 8085407 w 8088923"/>
                <a:gd name="connsiteY3" fmla="*/ 886265 h 914400"/>
                <a:gd name="connsiteX4" fmla="*/ 0 w 8088923"/>
                <a:gd name="connsiteY4" fmla="*/ 914400 h 914400"/>
                <a:gd name="connsiteX0" fmla="*/ 0 w 8101623"/>
                <a:gd name="connsiteY0" fmla="*/ 840935 h 840935"/>
                <a:gd name="connsiteX1" fmla="*/ 823547 w 8101623"/>
                <a:gd name="connsiteY1" fmla="*/ 0 h 840935"/>
                <a:gd name="connsiteX2" fmla="*/ 8101623 w 8101623"/>
                <a:gd name="connsiteY2" fmla="*/ 28135 h 840935"/>
                <a:gd name="connsiteX3" fmla="*/ 8085407 w 8101623"/>
                <a:gd name="connsiteY3" fmla="*/ 812800 h 840935"/>
                <a:gd name="connsiteX4" fmla="*/ 0 w 8101623"/>
                <a:gd name="connsiteY4" fmla="*/ 840935 h 840935"/>
                <a:gd name="connsiteX0" fmla="*/ 0 w 8177823"/>
                <a:gd name="connsiteY0" fmla="*/ 840935 h 840935"/>
                <a:gd name="connsiteX1" fmla="*/ 823547 w 8177823"/>
                <a:gd name="connsiteY1" fmla="*/ 0 h 840935"/>
                <a:gd name="connsiteX2" fmla="*/ 8177823 w 8177823"/>
                <a:gd name="connsiteY2" fmla="*/ 2735 h 840935"/>
                <a:gd name="connsiteX3" fmla="*/ 8085407 w 8177823"/>
                <a:gd name="connsiteY3" fmla="*/ 812800 h 840935"/>
                <a:gd name="connsiteX4" fmla="*/ 0 w 8177823"/>
                <a:gd name="connsiteY4" fmla="*/ 840935 h 840935"/>
                <a:gd name="connsiteX0" fmla="*/ 0 w 8085407"/>
                <a:gd name="connsiteY0" fmla="*/ 863600 h 863600"/>
                <a:gd name="connsiteX1" fmla="*/ 823547 w 8085407"/>
                <a:gd name="connsiteY1" fmla="*/ 22665 h 863600"/>
                <a:gd name="connsiteX2" fmla="*/ 8063523 w 8085407"/>
                <a:gd name="connsiteY2" fmla="*/ 0 h 863600"/>
                <a:gd name="connsiteX3" fmla="*/ 8085407 w 8085407"/>
                <a:gd name="connsiteY3" fmla="*/ 835465 h 863600"/>
                <a:gd name="connsiteX4" fmla="*/ 0 w 8085407"/>
                <a:gd name="connsiteY4" fmla="*/ 863600 h 863600"/>
                <a:gd name="connsiteX0" fmla="*/ 0 w 8086527"/>
                <a:gd name="connsiteY0" fmla="*/ 875102 h 875102"/>
                <a:gd name="connsiteX1" fmla="*/ 823547 w 8086527"/>
                <a:gd name="connsiteY1" fmla="*/ 34167 h 875102"/>
                <a:gd name="connsiteX2" fmla="*/ 8086527 w 8086527"/>
                <a:gd name="connsiteY2" fmla="*/ 0 h 875102"/>
                <a:gd name="connsiteX3" fmla="*/ 8085407 w 8086527"/>
                <a:gd name="connsiteY3" fmla="*/ 846967 h 875102"/>
                <a:gd name="connsiteX4" fmla="*/ 0 w 8086527"/>
                <a:gd name="connsiteY4" fmla="*/ 875102 h 875102"/>
                <a:gd name="connsiteX0" fmla="*/ 0 w 8086527"/>
                <a:gd name="connsiteY0" fmla="*/ 834845 h 846967"/>
                <a:gd name="connsiteX1" fmla="*/ 823547 w 8086527"/>
                <a:gd name="connsiteY1" fmla="*/ 34167 h 846967"/>
                <a:gd name="connsiteX2" fmla="*/ 8086527 w 8086527"/>
                <a:gd name="connsiteY2" fmla="*/ 0 h 846967"/>
                <a:gd name="connsiteX3" fmla="*/ 8085407 w 8086527"/>
                <a:gd name="connsiteY3" fmla="*/ 846967 h 846967"/>
                <a:gd name="connsiteX4" fmla="*/ 0 w 8086527"/>
                <a:gd name="connsiteY4" fmla="*/ 834845 h 846967"/>
                <a:gd name="connsiteX0" fmla="*/ 0 w 8086527"/>
                <a:gd name="connsiteY0" fmla="*/ 846347 h 846967"/>
                <a:gd name="connsiteX1" fmla="*/ 823547 w 8086527"/>
                <a:gd name="connsiteY1" fmla="*/ 34167 h 846967"/>
                <a:gd name="connsiteX2" fmla="*/ 8086527 w 8086527"/>
                <a:gd name="connsiteY2" fmla="*/ 0 h 846967"/>
                <a:gd name="connsiteX3" fmla="*/ 8085407 w 8086527"/>
                <a:gd name="connsiteY3" fmla="*/ 846967 h 846967"/>
                <a:gd name="connsiteX4" fmla="*/ 0 w 8086527"/>
                <a:gd name="connsiteY4" fmla="*/ 846347 h 846967"/>
                <a:gd name="connsiteX0" fmla="*/ 0 w 8075025"/>
                <a:gd name="connsiteY0" fmla="*/ 834845 h 846967"/>
                <a:gd name="connsiteX1" fmla="*/ 812045 w 8075025"/>
                <a:gd name="connsiteY1" fmla="*/ 34167 h 846967"/>
                <a:gd name="connsiteX2" fmla="*/ 8075025 w 8075025"/>
                <a:gd name="connsiteY2" fmla="*/ 0 h 846967"/>
                <a:gd name="connsiteX3" fmla="*/ 8073905 w 8075025"/>
                <a:gd name="connsiteY3" fmla="*/ 846967 h 846967"/>
                <a:gd name="connsiteX4" fmla="*/ 0 w 8075025"/>
                <a:gd name="connsiteY4" fmla="*/ 834845 h 846967"/>
                <a:gd name="connsiteX0" fmla="*/ 0 w 8075025"/>
                <a:gd name="connsiteY0" fmla="*/ 800678 h 812800"/>
                <a:gd name="connsiteX1" fmla="*/ 812045 w 8075025"/>
                <a:gd name="connsiteY1" fmla="*/ 0 h 812800"/>
                <a:gd name="connsiteX2" fmla="*/ 8075025 w 8075025"/>
                <a:gd name="connsiteY2" fmla="*/ 22103 h 812800"/>
                <a:gd name="connsiteX3" fmla="*/ 8073905 w 8075025"/>
                <a:gd name="connsiteY3" fmla="*/ 812800 h 812800"/>
                <a:gd name="connsiteX4" fmla="*/ 0 w 8075025"/>
                <a:gd name="connsiteY4" fmla="*/ 800678 h 812800"/>
                <a:gd name="connsiteX0" fmla="*/ 0 w 8089092"/>
                <a:gd name="connsiteY0" fmla="*/ 806711 h 818833"/>
                <a:gd name="connsiteX1" fmla="*/ 812045 w 8089092"/>
                <a:gd name="connsiteY1" fmla="*/ 6033 h 818833"/>
                <a:gd name="connsiteX2" fmla="*/ 8089092 w 8089092"/>
                <a:gd name="connsiteY2" fmla="*/ 0 h 818833"/>
                <a:gd name="connsiteX3" fmla="*/ 8073905 w 8089092"/>
                <a:gd name="connsiteY3" fmla="*/ 818833 h 818833"/>
                <a:gd name="connsiteX4" fmla="*/ 0 w 8089092"/>
                <a:gd name="connsiteY4" fmla="*/ 806711 h 818833"/>
                <a:gd name="connsiteX0" fmla="*/ 0 w 8102047"/>
                <a:gd name="connsiteY0" fmla="*/ 806711 h 832901"/>
                <a:gd name="connsiteX1" fmla="*/ 812045 w 8102047"/>
                <a:gd name="connsiteY1" fmla="*/ 6033 h 832901"/>
                <a:gd name="connsiteX2" fmla="*/ 8089092 w 8102047"/>
                <a:gd name="connsiteY2" fmla="*/ 0 h 832901"/>
                <a:gd name="connsiteX3" fmla="*/ 8102040 w 8102047"/>
                <a:gd name="connsiteY3" fmla="*/ 832901 h 832901"/>
                <a:gd name="connsiteX4" fmla="*/ 0 w 8102047"/>
                <a:gd name="connsiteY4" fmla="*/ 806711 h 832901"/>
                <a:gd name="connsiteX0" fmla="*/ 0 w 8102047"/>
                <a:gd name="connsiteY0" fmla="*/ 854336 h 854336"/>
                <a:gd name="connsiteX1" fmla="*/ 812045 w 8102047"/>
                <a:gd name="connsiteY1" fmla="*/ 6033 h 854336"/>
                <a:gd name="connsiteX2" fmla="*/ 8089092 w 8102047"/>
                <a:gd name="connsiteY2" fmla="*/ 0 h 854336"/>
                <a:gd name="connsiteX3" fmla="*/ 8102040 w 8102047"/>
                <a:gd name="connsiteY3" fmla="*/ 832901 h 854336"/>
                <a:gd name="connsiteX4" fmla="*/ 0 w 8102047"/>
                <a:gd name="connsiteY4" fmla="*/ 854336 h 854336"/>
                <a:gd name="connsiteX0" fmla="*/ 0 w 8044789"/>
                <a:gd name="connsiteY0" fmla="*/ 835545 h 835545"/>
                <a:gd name="connsiteX1" fmla="*/ 754787 w 8044789"/>
                <a:gd name="connsiteY1" fmla="*/ 6033 h 835545"/>
                <a:gd name="connsiteX2" fmla="*/ 8031834 w 8044789"/>
                <a:gd name="connsiteY2" fmla="*/ 0 h 835545"/>
                <a:gd name="connsiteX3" fmla="*/ 8044782 w 8044789"/>
                <a:gd name="connsiteY3" fmla="*/ 832901 h 835545"/>
                <a:gd name="connsiteX4" fmla="*/ 0 w 8044789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44782 w 8049202"/>
                <a:gd name="connsiteY3" fmla="*/ 832901 h 835545"/>
                <a:gd name="connsiteX4" fmla="*/ 0 w 8049202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36099 w 8049202"/>
                <a:gd name="connsiteY3" fmla="*/ 828627 h 835545"/>
                <a:gd name="connsiteX4" fmla="*/ 0 w 8049202"/>
                <a:gd name="connsiteY4" fmla="*/ 835545 h 835545"/>
                <a:gd name="connsiteX0" fmla="*/ 0 w 8049202"/>
                <a:gd name="connsiteY0" fmla="*/ 835545 h 835545"/>
                <a:gd name="connsiteX1" fmla="*/ 754787 w 8049202"/>
                <a:gd name="connsiteY1" fmla="*/ 6033 h 835545"/>
                <a:gd name="connsiteX2" fmla="*/ 8049202 w 8049202"/>
                <a:gd name="connsiteY2" fmla="*/ 0 h 835545"/>
                <a:gd name="connsiteX3" fmla="*/ 8044783 w 8049202"/>
                <a:gd name="connsiteY3" fmla="*/ 832902 h 835545"/>
                <a:gd name="connsiteX4" fmla="*/ 0 w 8049202"/>
                <a:gd name="connsiteY4" fmla="*/ 835545 h 835545"/>
                <a:gd name="connsiteX0" fmla="*/ 0 w 8049202"/>
                <a:gd name="connsiteY0" fmla="*/ 835569 h 835569"/>
                <a:gd name="connsiteX1" fmla="*/ 754787 w 8049202"/>
                <a:gd name="connsiteY1" fmla="*/ 0 h 835569"/>
                <a:gd name="connsiteX2" fmla="*/ 8049202 w 8049202"/>
                <a:gd name="connsiteY2" fmla="*/ 24 h 835569"/>
                <a:gd name="connsiteX3" fmla="*/ 8044783 w 8049202"/>
                <a:gd name="connsiteY3" fmla="*/ 832926 h 835569"/>
                <a:gd name="connsiteX4" fmla="*/ 0 w 8049202"/>
                <a:gd name="connsiteY4" fmla="*/ 835569 h 835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49202" h="835569">
                  <a:moveTo>
                    <a:pt x="0" y="835569"/>
                  </a:moveTo>
                  <a:lnTo>
                    <a:pt x="754787" y="0"/>
                  </a:lnTo>
                  <a:lnTo>
                    <a:pt x="8049202" y="24"/>
                  </a:lnTo>
                  <a:cubicBezTo>
                    <a:pt x="8048829" y="282346"/>
                    <a:pt x="8045156" y="550604"/>
                    <a:pt x="8044783" y="832926"/>
                  </a:cubicBezTo>
                  <a:lnTo>
                    <a:pt x="0" y="835569"/>
                  </a:lnTo>
                  <a:close/>
                </a:path>
              </a:pathLst>
            </a:custGeom>
            <a:solidFill>
              <a:srgbClr val="1E2457"/>
            </a:solidFill>
            <a:ln>
              <a:solidFill>
                <a:srgbClr val="1E24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rgbClr val="1E2457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904137" y="94386"/>
              <a:ext cx="5191863" cy="85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E2457"/>
                  </a:solidFill>
                  <a:latin typeface="Arial Rounded MT Bold" panose="020F0704030504030204" pitchFamily="34" charset="0"/>
                </a:rPr>
                <a:t>Bahria University Lahore Campus</a:t>
              </a:r>
            </a:p>
            <a:p>
              <a:pPr algn="ctr"/>
              <a:endParaRPr lang="en-US" sz="1050" b="1" dirty="0">
                <a:solidFill>
                  <a:srgbClr val="1E2457"/>
                </a:solidFill>
                <a:latin typeface="Arial Rounded MT Bold" panose="020F0704030504030204" pitchFamily="34" charset="0"/>
              </a:endParaRPr>
            </a:p>
            <a:p>
              <a:pPr algn="ctr"/>
              <a:endParaRPr lang="en-US" sz="300" dirty="0">
                <a:latin typeface="Arial Rounded MT Bold" panose="020F0704030504030204" pitchFamily="34" charset="0"/>
              </a:endParaRPr>
            </a:p>
            <a:p>
              <a:pPr algn="ctr"/>
              <a:r>
                <a:rPr lang="en-US" sz="1400" dirty="0">
                  <a:latin typeface="Arial Rounded MT Bold" panose="020F0704030504030204" pitchFamily="34" charset="0"/>
                </a:rPr>
                <a:t>A Project of Pakistan Navy</a:t>
              </a:r>
              <a:endParaRPr lang="en-GB" sz="1400" dirty="0">
                <a:latin typeface="Arial Rounded MT Bold" panose="020F0704030504030204" pitchFamily="34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039" b="7492"/>
            <a:stretch/>
          </p:blipFill>
          <p:spPr>
            <a:xfrm>
              <a:off x="257175" y="22548"/>
              <a:ext cx="928330" cy="928505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328263" y="202121"/>
              <a:ext cx="451974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Discovering</a:t>
              </a:r>
              <a:r>
                <a:rPr lang="en-US" sz="2800" i="1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 </a:t>
              </a:r>
              <a:r>
                <a:rPr lang="en-US" sz="2800" dirty="0">
                  <a:solidFill>
                    <a:schemeClr val="bg1"/>
                  </a:solidFill>
                  <a:latin typeface="Matura MT Script Capitals" panose="03020802060602070202" pitchFamily="66" charset="0"/>
                </a:rPr>
                <a:t>Knowledge</a:t>
              </a:r>
              <a:endParaRPr lang="en-GB" sz="2800" dirty="0">
                <a:solidFill>
                  <a:schemeClr val="bg1"/>
                </a:solidFill>
                <a:latin typeface="Matura MT Script Capitals" panose="03020802060602070202" pitchFamily="66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0" y="1061079"/>
            <a:ext cx="12192000" cy="520700"/>
          </a:xfrm>
          <a:prstGeom prst="rect">
            <a:avLst/>
          </a:prstGeom>
          <a:solidFill>
            <a:srgbClr val="1E2457"/>
          </a:solidFill>
          <a:ln>
            <a:solidFill>
              <a:srgbClr val="1E24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i="1" dirty="0">
              <a:latin typeface="Bookman Old Style" panose="020506040505050202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442680" y="555436"/>
            <a:ext cx="4135160" cy="0"/>
          </a:xfrm>
          <a:prstGeom prst="line">
            <a:avLst/>
          </a:prstGeom>
          <a:ln w="12700">
            <a:solidFill>
              <a:srgbClr val="1E24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E5684C77-EAA8-B980-BB6B-715BB843924C}"/>
                  </a:ext>
                </a:extLst>
              </p14:cNvPr>
              <p14:cNvContentPartPr/>
              <p14:nvPr/>
            </p14:nvContentPartPr>
            <p14:xfrm>
              <a:off x="4374816" y="4767772"/>
              <a:ext cx="5388840" cy="252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E5684C77-EAA8-B980-BB6B-715BB843924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20816" y="4659772"/>
                <a:ext cx="5496480" cy="24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D329D067-732D-44EA-B6D8-AEFCA9303F6E}"/>
                  </a:ext>
                </a:extLst>
              </p14:cNvPr>
              <p14:cNvContentPartPr/>
              <p14:nvPr/>
            </p14:nvContentPartPr>
            <p14:xfrm>
              <a:off x="2372496" y="4975852"/>
              <a:ext cx="3153600" cy="6012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D329D067-732D-44EA-B6D8-AEFCA9303F6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18496" y="4867852"/>
                <a:ext cx="3261240" cy="275760"/>
              </a:xfrm>
              <a:prstGeom prst="rect">
                <a:avLst/>
              </a:prstGeom>
            </p:spPr>
          </p:pic>
        </mc:Fallback>
      </mc:AlternateContent>
      <p:pic>
        <p:nvPicPr>
          <p:cNvPr id="21" name="Content Placeholder 20">
            <a:extLst>
              <a:ext uri="{FF2B5EF4-FFF2-40B4-BE49-F238E27FC236}">
                <a16:creationId xmlns:a16="http://schemas.microsoft.com/office/drawing/2014/main" id="{86E90EDC-D8D2-4E6B-9065-F6BAE2A91D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8"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1581779"/>
            <a:ext cx="12192000" cy="5276221"/>
          </a:xfrm>
        </p:spPr>
      </p:pic>
    </p:spTree>
    <p:extLst>
      <p:ext uri="{BB962C8B-B14F-4D97-AF65-F5344CB8AC3E}">
        <p14:creationId xmlns:p14="http://schemas.microsoft.com/office/powerpoint/2010/main" val="3016632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4030</TotalTime>
  <Words>58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Rounded MT Bold</vt:lpstr>
      <vt:lpstr>Bookman Old Style</vt:lpstr>
      <vt:lpstr>Calibri</vt:lpstr>
      <vt:lpstr>Calibri Light</vt:lpstr>
      <vt:lpstr>Matura MT Script Capitals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Nayab Ashraf</dc:creator>
  <cp:lastModifiedBy>03-171192-007</cp:lastModifiedBy>
  <cp:revision>60</cp:revision>
  <dcterms:created xsi:type="dcterms:W3CDTF">2022-03-13T07:22:17Z</dcterms:created>
  <dcterms:modified xsi:type="dcterms:W3CDTF">2023-06-15T07:50:08Z</dcterms:modified>
</cp:coreProperties>
</file>