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11.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notesSlides/notesSlide12.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notesSlides/notesSlide13.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14.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16.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17.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18.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19.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38"/>
  </p:notesMasterIdLst>
  <p:handoutMasterIdLst>
    <p:handoutMasterId r:id="rId39"/>
  </p:handoutMasterIdLst>
  <p:sldIdLst>
    <p:sldId id="259" r:id="rId2"/>
    <p:sldId id="261" r:id="rId3"/>
    <p:sldId id="281" r:id="rId4"/>
    <p:sldId id="282" r:id="rId5"/>
    <p:sldId id="283" r:id="rId6"/>
    <p:sldId id="284" r:id="rId7"/>
    <p:sldId id="262" r:id="rId8"/>
    <p:sldId id="287" r:id="rId9"/>
    <p:sldId id="286" r:id="rId10"/>
    <p:sldId id="267" r:id="rId11"/>
    <p:sldId id="268" r:id="rId12"/>
    <p:sldId id="269" r:id="rId13"/>
    <p:sldId id="270" r:id="rId14"/>
    <p:sldId id="272" r:id="rId15"/>
    <p:sldId id="274" r:id="rId16"/>
    <p:sldId id="275" r:id="rId17"/>
    <p:sldId id="276" r:id="rId18"/>
    <p:sldId id="277" r:id="rId19"/>
    <p:sldId id="278" r:id="rId20"/>
    <p:sldId id="288" r:id="rId21"/>
    <p:sldId id="289" r:id="rId22"/>
    <p:sldId id="290" r:id="rId23"/>
    <p:sldId id="291" r:id="rId24"/>
    <p:sldId id="292" r:id="rId25"/>
    <p:sldId id="293" r:id="rId26"/>
    <p:sldId id="294" r:id="rId27"/>
    <p:sldId id="295" r:id="rId28"/>
    <p:sldId id="296" r:id="rId29"/>
    <p:sldId id="297" r:id="rId30"/>
    <p:sldId id="298" r:id="rId31"/>
    <p:sldId id="299" r:id="rId32"/>
    <p:sldId id="300" r:id="rId33"/>
    <p:sldId id="301" r:id="rId34"/>
    <p:sldId id="302" r:id="rId35"/>
    <p:sldId id="303" r:id="rId36"/>
    <p:sldId id="304"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79CC93D-E52E-4D84-901B-11D7331DD495}">
          <p14:sldIdLst>
            <p14:sldId id="259"/>
          </p14:sldIdLst>
        </p14:section>
        <p14:section name="Overview and Objectives" id="{ABA716BF-3A5C-4ADB-94C9-CFEF84EBA240}">
          <p14:sldIdLst>
            <p14:sldId id="261"/>
            <p14:sldId id="281"/>
            <p14:sldId id="282"/>
            <p14:sldId id="283"/>
            <p14:sldId id="284"/>
            <p14:sldId id="262"/>
            <p14:sldId id="287"/>
          </p14:sldIdLst>
        </p14:section>
        <p14:section name="Topic 1" id="{6D9936A3-3945-4757-BC8B-B5C252D8E036}">
          <p14:sldIdLst>
            <p14:sldId id="286"/>
            <p14:sldId id="267"/>
          </p14:sldIdLst>
        </p14:section>
        <p14:section name="Sample Slides for Visuals" id="{BAB3A466-96C9-4230-9978-795378D75699}">
          <p14:sldIdLst>
            <p14:sldId id="268"/>
            <p14:sldId id="269"/>
            <p14:sldId id="270"/>
          </p14:sldIdLst>
        </p14:section>
        <p14:section name="Case Study" id="{8C0305C9-B152-4FBA-A789-FE1976D53990}">
          <p14:sldIdLst>
            <p14:sldId id="272"/>
            <p14:sldId id="274"/>
          </p14:sldIdLst>
        </p14:section>
        <p14:section name="Conclusion and Summary" id="{790CEF5B-569A-4C2F-BED5-750B08C0E5AD}">
          <p14:sldIdLst>
            <p14:sldId id="275"/>
            <p14:sldId id="276"/>
            <p14:sldId id="277"/>
          </p14:sldIdLst>
        </p14:section>
        <p14:section name="Appendix" id="{3F78B471-41DA-46F2-A8E4-97E471896AB3}">
          <p14:sldIdLst>
            <p14:sldId id="278"/>
            <p14:sldId id="288"/>
            <p14:sldId id="289"/>
            <p14:sldId id="290"/>
            <p14:sldId id="291"/>
            <p14:sldId id="292"/>
            <p14:sldId id="293"/>
            <p14:sldId id="294"/>
            <p14:sldId id="295"/>
            <p14:sldId id="296"/>
            <p14:sldId id="297"/>
            <p14:sldId id="298"/>
            <p14:sldId id="299"/>
            <p14:sldId id="300"/>
            <p14:sldId id="301"/>
            <p14:sldId id="302"/>
            <p14:sldId id="303"/>
            <p14:sldId id="304"/>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9ED6"/>
    <a:srgbClr val="003300"/>
  </p:clrMru>
  <p:extLst>
    <p:ext uri="{E76CE94A-603C-4142-B9EB-6D1370010A27}">
      <p14:discardImageEditData xmlns:p14="http://schemas.microsoft.com/office/powerpoint/2010/main" val="1"/>
    </p:ext>
    <p:ext uri="{D31A062A-798A-4329-ABDD-BBA856620510}">
      <p14:defaultImageDpi xmlns:p14="http://schemas.microsoft.com/office/powerpoint/2010/main" val="96"/>
    </p:ext>
  </p:extLst>
</p:presentationPr>
</file>

<file path=ppt/tableStyles.xml><?xml version="1.0" encoding="utf-8"?>
<a:tblStyleLst xmlns:a="http://schemas.openxmlformats.org/drawingml/2006/main" def="{5C22544A-7EE6-4342-B048-85BDC9FD1C3A}">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174" autoAdjust="0"/>
    <p:restoredTop sz="83977" autoAdjust="0"/>
  </p:normalViewPr>
  <p:slideViewPr>
    <p:cSldViewPr>
      <p:cViewPr varScale="1">
        <p:scale>
          <a:sx n="61" d="100"/>
          <a:sy n="61" d="100"/>
        </p:scale>
        <p:origin x="-1722" y="-90"/>
      </p:cViewPr>
      <p:guideLst>
        <p:guide orient="horz" pos="2160"/>
        <p:guide pos="2880"/>
      </p:guideLst>
    </p:cSldViewPr>
  </p:slideViewPr>
  <p:notesTextViewPr>
    <p:cViewPr>
      <p:scale>
        <a:sx n="100" d="100"/>
        <a:sy n="100" d="100"/>
      </p:scale>
      <p:origin x="0" y="0"/>
    </p:cViewPr>
  </p:notesTextViewPr>
  <p:sorterViewPr>
    <p:cViewPr>
      <p:scale>
        <a:sx n="154" d="100"/>
        <a:sy n="154" d="100"/>
      </p:scale>
      <p:origin x="0" y="0"/>
    </p:cViewPr>
  </p:sorterViewPr>
  <p:notesViewPr>
    <p:cSldViewPr>
      <p:cViewPr varScale="1">
        <p:scale>
          <a:sx n="83" d="100"/>
          <a:sy n="83" d="100"/>
        </p:scale>
        <p:origin x="-3144"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FEADD9-F67D-41F5-BA4C-3C84956E7F46}" type="doc">
      <dgm:prSet loTypeId="urn:microsoft.com/office/officeart/2005/8/layout/vList5" loCatId="list" qsTypeId="urn:microsoft.com/office/officeart/2005/8/quickstyle/simple5" qsCatId="simple" csTypeId="urn:microsoft.com/office/officeart/2005/8/colors/colorful3" csCatId="colorful" phldr="1"/>
      <dgm:spPr/>
      <dgm:t>
        <a:bodyPr/>
        <a:lstStyle/>
        <a:p>
          <a:endParaRPr lang="en-US"/>
        </a:p>
      </dgm:t>
    </dgm:pt>
    <dgm:pt modelId="{74EE5CD8-078F-4590-BF9C-A341A294A016}">
      <dgm:prSet phldrT="[Text]" custT="1"/>
      <dgm:spPr/>
      <dgm:t>
        <a:bodyPr/>
        <a:lstStyle/>
        <a:p>
          <a:r>
            <a:rPr lang="en-US" sz="4400" smtClean="0"/>
            <a:t>1</a:t>
          </a:r>
          <a:endParaRPr lang="en-US" sz="4400" dirty="0"/>
        </a:p>
      </dgm:t>
    </dgm:pt>
    <dgm:pt modelId="{BB568D76-3363-43D3-B00C-3359A643216C}" type="parTrans" cxnId="{F40F9561-0D4C-44CF-91EF-A92B1DBDE44B}">
      <dgm:prSet/>
      <dgm:spPr/>
      <dgm:t>
        <a:bodyPr/>
        <a:lstStyle/>
        <a:p>
          <a:endParaRPr lang="en-US" sz="3200"/>
        </a:p>
      </dgm:t>
    </dgm:pt>
    <dgm:pt modelId="{CF9FB981-E6ED-4440-AC98-4E4E2ABA2C55}" type="sibTrans" cxnId="{F40F9561-0D4C-44CF-91EF-A92B1DBDE44B}">
      <dgm:prSet/>
      <dgm:spPr/>
      <dgm:t>
        <a:bodyPr/>
        <a:lstStyle/>
        <a:p>
          <a:endParaRPr lang="en-US" sz="3200"/>
        </a:p>
      </dgm:t>
    </dgm:pt>
    <dgm:pt modelId="{AA046201-5C4D-445E-BF0B-5C6D2B0A1945}">
      <dgm:prSet phldrT="[Text]" custT="1"/>
      <dgm:spPr/>
      <dgm:t>
        <a:bodyPr/>
        <a:lstStyle/>
        <a:p>
          <a:r>
            <a:rPr lang="en-US" sz="4400" smtClean="0"/>
            <a:t>2</a:t>
          </a:r>
          <a:endParaRPr lang="en-US" sz="4400" dirty="0"/>
        </a:p>
      </dgm:t>
    </dgm:pt>
    <dgm:pt modelId="{FE92FC33-5E0F-4302-9E80-A69E8ACDDE56}" type="parTrans" cxnId="{B8AF1086-D7BE-446F-9133-738B599E9A7D}">
      <dgm:prSet/>
      <dgm:spPr/>
      <dgm:t>
        <a:bodyPr/>
        <a:lstStyle/>
        <a:p>
          <a:endParaRPr lang="en-US" sz="3200"/>
        </a:p>
      </dgm:t>
    </dgm:pt>
    <dgm:pt modelId="{40767EFF-7D52-4469-ACEE-7D28E67337E2}" type="sibTrans" cxnId="{B8AF1086-D7BE-446F-9133-738B599E9A7D}">
      <dgm:prSet/>
      <dgm:spPr/>
      <dgm:t>
        <a:bodyPr/>
        <a:lstStyle/>
        <a:p>
          <a:endParaRPr lang="en-US" sz="3200"/>
        </a:p>
      </dgm:t>
    </dgm:pt>
    <dgm:pt modelId="{C59269D0-92A5-481C-BA64-727AFB0DD545}">
      <dgm:prSet phldrT="[Text]" custT="1"/>
      <dgm:spPr/>
      <dgm:t>
        <a:bodyPr/>
        <a:lstStyle/>
        <a:p>
          <a:r>
            <a:rPr lang="en-US" sz="3200" dirty="0" smtClean="0">
              <a:effectLst>
                <a:outerShdw blurRad="38100" dist="38100" dir="2700000" algn="tl">
                  <a:srgbClr val="000000">
                    <a:alpha val="43137"/>
                  </a:srgbClr>
                </a:outerShdw>
              </a:effectLst>
            </a:rPr>
            <a:t>PENGETAHUAN</a:t>
          </a:r>
          <a:endParaRPr lang="en-US" sz="3200" dirty="0">
            <a:effectLst>
              <a:outerShdw blurRad="38100" dist="38100" dir="2700000" algn="tl">
                <a:srgbClr val="000000">
                  <a:alpha val="43137"/>
                </a:srgbClr>
              </a:outerShdw>
            </a:effectLst>
          </a:endParaRPr>
        </a:p>
      </dgm:t>
    </dgm:pt>
    <dgm:pt modelId="{312CC84D-092F-422A-AA24-A4619DBBB7BE}" type="parTrans" cxnId="{9071FB3B-D26B-4384-BD1A-80C12C62D02C}">
      <dgm:prSet/>
      <dgm:spPr/>
      <dgm:t>
        <a:bodyPr/>
        <a:lstStyle/>
        <a:p>
          <a:endParaRPr lang="en-US" sz="3200"/>
        </a:p>
      </dgm:t>
    </dgm:pt>
    <dgm:pt modelId="{266DE8E8-1339-41C4-B9A7-6148496C7FA9}" type="sibTrans" cxnId="{9071FB3B-D26B-4384-BD1A-80C12C62D02C}">
      <dgm:prSet/>
      <dgm:spPr/>
      <dgm:t>
        <a:bodyPr/>
        <a:lstStyle/>
        <a:p>
          <a:endParaRPr lang="en-US" sz="3200"/>
        </a:p>
      </dgm:t>
    </dgm:pt>
    <dgm:pt modelId="{D1776C8F-2B10-4075-8DF7-7F65AB725ED5}">
      <dgm:prSet phldrT="[Text]" custT="1"/>
      <dgm:spPr/>
      <dgm:t>
        <a:bodyPr/>
        <a:lstStyle/>
        <a:p>
          <a:r>
            <a:rPr lang="en-US" sz="4400" smtClean="0"/>
            <a:t>3</a:t>
          </a:r>
          <a:endParaRPr lang="en-US" sz="4400" dirty="0"/>
        </a:p>
      </dgm:t>
    </dgm:pt>
    <dgm:pt modelId="{7291E740-3E17-41B3-99D3-1D67AE37CC3F}" type="parTrans" cxnId="{7077B78D-FCDC-4519-8416-DC357ACD5043}">
      <dgm:prSet/>
      <dgm:spPr/>
      <dgm:t>
        <a:bodyPr/>
        <a:lstStyle/>
        <a:p>
          <a:endParaRPr lang="en-US" sz="3200"/>
        </a:p>
      </dgm:t>
    </dgm:pt>
    <dgm:pt modelId="{88B75C29-8054-417D-BCE3-878A55118F6D}" type="sibTrans" cxnId="{7077B78D-FCDC-4519-8416-DC357ACD5043}">
      <dgm:prSet/>
      <dgm:spPr/>
      <dgm:t>
        <a:bodyPr/>
        <a:lstStyle/>
        <a:p>
          <a:endParaRPr lang="en-US" sz="3200"/>
        </a:p>
      </dgm:t>
    </dgm:pt>
    <dgm:pt modelId="{6BE4E373-0656-4EDC-821E-BE09C952B1F6}">
      <dgm:prSet phldrT="[Text]" custT="1"/>
      <dgm:spPr/>
      <dgm:t>
        <a:bodyPr/>
        <a:lstStyle/>
        <a:p>
          <a:r>
            <a:rPr lang="en-US" sz="3200" dirty="0" smtClean="0">
              <a:effectLst>
                <a:outerShdw blurRad="38100" dist="38100" dir="2700000" algn="tl">
                  <a:srgbClr val="000000">
                    <a:alpha val="43137"/>
                  </a:srgbClr>
                </a:outerShdw>
              </a:effectLst>
            </a:rPr>
            <a:t>KETERAMPILAN</a:t>
          </a:r>
          <a:endParaRPr lang="en-US" sz="3200" dirty="0">
            <a:effectLst>
              <a:outerShdw blurRad="38100" dist="38100" dir="2700000" algn="tl">
                <a:srgbClr val="000000">
                  <a:alpha val="43137"/>
                </a:srgbClr>
              </a:outerShdw>
            </a:effectLst>
          </a:endParaRPr>
        </a:p>
      </dgm:t>
    </dgm:pt>
    <dgm:pt modelId="{34218063-BF94-4304-99BD-B3F7BA4D3C8F}" type="parTrans" cxnId="{119690D4-400B-468B-8BA0-5C9C9E2AFEAF}">
      <dgm:prSet/>
      <dgm:spPr/>
      <dgm:t>
        <a:bodyPr/>
        <a:lstStyle/>
        <a:p>
          <a:endParaRPr lang="en-US" sz="3200"/>
        </a:p>
      </dgm:t>
    </dgm:pt>
    <dgm:pt modelId="{E17B9BF1-2948-497F-8EC7-3BF734D839DB}" type="sibTrans" cxnId="{119690D4-400B-468B-8BA0-5C9C9E2AFEAF}">
      <dgm:prSet/>
      <dgm:spPr/>
      <dgm:t>
        <a:bodyPr/>
        <a:lstStyle/>
        <a:p>
          <a:endParaRPr lang="en-US" sz="3200"/>
        </a:p>
      </dgm:t>
    </dgm:pt>
    <dgm:pt modelId="{1E4D3931-0DBD-4211-A24A-6AF364284B1E}">
      <dgm:prSet phldrT="[Text]" custT="1"/>
      <dgm:spPr/>
      <dgm:t>
        <a:bodyPr/>
        <a:lstStyle/>
        <a:p>
          <a:pPr marL="280988" indent="-280988"/>
          <a:r>
            <a:rPr lang="en-US" sz="3200" dirty="0" smtClean="0">
              <a:effectLst>
                <a:outerShdw blurRad="38100" dist="38100" dir="2700000" algn="tl">
                  <a:srgbClr val="000000">
                    <a:alpha val="43137"/>
                  </a:srgbClr>
                </a:outerShdw>
              </a:effectLst>
            </a:rPr>
            <a:t>ETIKA</a:t>
          </a:r>
          <a:endParaRPr lang="en-US" sz="3200" dirty="0">
            <a:effectLst>
              <a:outerShdw blurRad="38100" dist="38100" dir="2700000" algn="tl">
                <a:srgbClr val="000000">
                  <a:alpha val="43137"/>
                </a:srgbClr>
              </a:outerShdw>
            </a:effectLst>
          </a:endParaRPr>
        </a:p>
      </dgm:t>
    </dgm:pt>
    <dgm:pt modelId="{CADAA3D9-7C63-4729-85B0-64C8AF644EEF}" type="sibTrans" cxnId="{63E4D827-0083-4625-9FD6-043D8D32091E}">
      <dgm:prSet/>
      <dgm:spPr/>
      <dgm:t>
        <a:bodyPr/>
        <a:lstStyle/>
        <a:p>
          <a:endParaRPr lang="en-US" sz="3200"/>
        </a:p>
      </dgm:t>
    </dgm:pt>
    <dgm:pt modelId="{FC93695B-FD0E-4353-B1FD-4328F4386DEC}" type="parTrans" cxnId="{63E4D827-0083-4625-9FD6-043D8D32091E}">
      <dgm:prSet/>
      <dgm:spPr/>
      <dgm:t>
        <a:bodyPr/>
        <a:lstStyle/>
        <a:p>
          <a:endParaRPr lang="en-US" sz="3200"/>
        </a:p>
      </dgm:t>
    </dgm:pt>
    <dgm:pt modelId="{AAE7A1E6-6847-453D-B55B-8A82BF138C1D}" type="pres">
      <dgm:prSet presAssocID="{F6FEADD9-F67D-41F5-BA4C-3C84956E7F46}" presName="Name0" presStyleCnt="0">
        <dgm:presLayoutVars>
          <dgm:dir/>
          <dgm:animLvl val="lvl"/>
          <dgm:resizeHandles val="exact"/>
        </dgm:presLayoutVars>
      </dgm:prSet>
      <dgm:spPr/>
      <dgm:t>
        <a:bodyPr/>
        <a:lstStyle/>
        <a:p>
          <a:endParaRPr lang="en-US"/>
        </a:p>
      </dgm:t>
    </dgm:pt>
    <dgm:pt modelId="{C4407577-18A2-46E0-8805-2838042EB67A}" type="pres">
      <dgm:prSet presAssocID="{74EE5CD8-078F-4590-BF9C-A341A294A016}" presName="linNode" presStyleCnt="0"/>
      <dgm:spPr/>
      <dgm:t>
        <a:bodyPr/>
        <a:lstStyle/>
        <a:p>
          <a:endParaRPr lang="en-US"/>
        </a:p>
      </dgm:t>
    </dgm:pt>
    <dgm:pt modelId="{7E429971-BC57-430F-BB25-C0574E5E39E3}" type="pres">
      <dgm:prSet presAssocID="{74EE5CD8-078F-4590-BF9C-A341A294A016}" presName="parentText" presStyleLbl="node1" presStyleIdx="0" presStyleCnt="3" custLinFactNeighborY="-15667">
        <dgm:presLayoutVars>
          <dgm:chMax val="1"/>
          <dgm:bulletEnabled val="1"/>
        </dgm:presLayoutVars>
      </dgm:prSet>
      <dgm:spPr>
        <a:prstGeom prst="roundRect">
          <a:avLst/>
        </a:prstGeom>
      </dgm:spPr>
      <dgm:t>
        <a:bodyPr/>
        <a:lstStyle/>
        <a:p>
          <a:endParaRPr lang="en-US"/>
        </a:p>
      </dgm:t>
    </dgm:pt>
    <dgm:pt modelId="{D54B1729-BC98-42C1-9C6C-D65DCBA4358F}" type="pres">
      <dgm:prSet presAssocID="{74EE5CD8-078F-4590-BF9C-A341A294A016}" presName="descendantText" presStyleLbl="alignAccFollowNode1" presStyleIdx="0" presStyleCnt="3" custScaleX="259632">
        <dgm:presLayoutVars>
          <dgm:bulletEnabled val="1"/>
        </dgm:presLayoutVars>
      </dgm:prSet>
      <dgm:spPr>
        <a:prstGeom prst="rect">
          <a:avLst/>
        </a:prstGeom>
      </dgm:spPr>
      <dgm:t>
        <a:bodyPr/>
        <a:lstStyle/>
        <a:p>
          <a:endParaRPr lang="en-US"/>
        </a:p>
      </dgm:t>
    </dgm:pt>
    <dgm:pt modelId="{AB8574CC-D4F2-4555-AEE3-F4EE58B11D03}" type="pres">
      <dgm:prSet presAssocID="{CF9FB981-E6ED-4440-AC98-4E4E2ABA2C55}" presName="sp" presStyleCnt="0"/>
      <dgm:spPr/>
      <dgm:t>
        <a:bodyPr/>
        <a:lstStyle/>
        <a:p>
          <a:endParaRPr lang="en-US"/>
        </a:p>
      </dgm:t>
    </dgm:pt>
    <dgm:pt modelId="{85B8F607-FDD8-476A-ADBE-E1250824F294}" type="pres">
      <dgm:prSet presAssocID="{AA046201-5C4D-445E-BF0B-5C6D2B0A1945}" presName="linNode" presStyleCnt="0"/>
      <dgm:spPr/>
      <dgm:t>
        <a:bodyPr/>
        <a:lstStyle/>
        <a:p>
          <a:endParaRPr lang="en-US"/>
        </a:p>
      </dgm:t>
    </dgm:pt>
    <dgm:pt modelId="{C04276DC-EE64-470A-B8BC-09067B8045FA}" type="pres">
      <dgm:prSet presAssocID="{AA046201-5C4D-445E-BF0B-5C6D2B0A1945}" presName="parentText" presStyleLbl="node1" presStyleIdx="1" presStyleCnt="3">
        <dgm:presLayoutVars>
          <dgm:chMax val="1"/>
          <dgm:bulletEnabled val="1"/>
        </dgm:presLayoutVars>
      </dgm:prSet>
      <dgm:spPr>
        <a:prstGeom prst="roundRect">
          <a:avLst/>
        </a:prstGeom>
      </dgm:spPr>
      <dgm:t>
        <a:bodyPr/>
        <a:lstStyle/>
        <a:p>
          <a:endParaRPr lang="en-US"/>
        </a:p>
      </dgm:t>
    </dgm:pt>
    <dgm:pt modelId="{B37A5355-225B-4C6F-AED7-6C620F99EECC}" type="pres">
      <dgm:prSet presAssocID="{AA046201-5C4D-445E-BF0B-5C6D2B0A1945}" presName="descendantText" presStyleLbl="alignAccFollowNode1" presStyleIdx="1" presStyleCnt="3" custScaleX="259632">
        <dgm:presLayoutVars>
          <dgm:bulletEnabled val="1"/>
        </dgm:presLayoutVars>
      </dgm:prSet>
      <dgm:spPr>
        <a:prstGeom prst="rect">
          <a:avLst/>
        </a:prstGeom>
      </dgm:spPr>
      <dgm:t>
        <a:bodyPr/>
        <a:lstStyle/>
        <a:p>
          <a:endParaRPr lang="en-US"/>
        </a:p>
      </dgm:t>
    </dgm:pt>
    <dgm:pt modelId="{5ACAA866-A8A8-4183-97B5-CEEAB1525C60}" type="pres">
      <dgm:prSet presAssocID="{40767EFF-7D52-4469-ACEE-7D28E67337E2}" presName="sp" presStyleCnt="0"/>
      <dgm:spPr/>
      <dgm:t>
        <a:bodyPr/>
        <a:lstStyle/>
        <a:p>
          <a:endParaRPr lang="en-US"/>
        </a:p>
      </dgm:t>
    </dgm:pt>
    <dgm:pt modelId="{477213BE-9E91-4950-8451-7F60796F47F4}" type="pres">
      <dgm:prSet presAssocID="{D1776C8F-2B10-4075-8DF7-7F65AB725ED5}" presName="linNode" presStyleCnt="0"/>
      <dgm:spPr/>
      <dgm:t>
        <a:bodyPr/>
        <a:lstStyle/>
        <a:p>
          <a:endParaRPr lang="en-US"/>
        </a:p>
      </dgm:t>
    </dgm:pt>
    <dgm:pt modelId="{F5034101-5B7D-4FE7-B47A-5A48CF39606B}" type="pres">
      <dgm:prSet presAssocID="{D1776C8F-2B10-4075-8DF7-7F65AB725ED5}" presName="parentText" presStyleLbl="node1" presStyleIdx="2" presStyleCnt="3">
        <dgm:presLayoutVars>
          <dgm:chMax val="1"/>
          <dgm:bulletEnabled val="1"/>
        </dgm:presLayoutVars>
      </dgm:prSet>
      <dgm:spPr>
        <a:prstGeom prst="roundRect">
          <a:avLst/>
        </a:prstGeom>
      </dgm:spPr>
      <dgm:t>
        <a:bodyPr/>
        <a:lstStyle/>
        <a:p>
          <a:endParaRPr lang="en-US"/>
        </a:p>
      </dgm:t>
    </dgm:pt>
    <dgm:pt modelId="{C7C3E6FD-D83F-4BDA-907E-B5EE041DA931}" type="pres">
      <dgm:prSet presAssocID="{D1776C8F-2B10-4075-8DF7-7F65AB725ED5}" presName="descendantText" presStyleLbl="alignAccFollowNode1" presStyleIdx="2" presStyleCnt="3" custScaleX="259632">
        <dgm:presLayoutVars>
          <dgm:bulletEnabled val="1"/>
        </dgm:presLayoutVars>
      </dgm:prSet>
      <dgm:spPr>
        <a:prstGeom prst="rect">
          <a:avLst/>
        </a:prstGeom>
      </dgm:spPr>
      <dgm:t>
        <a:bodyPr/>
        <a:lstStyle/>
        <a:p>
          <a:endParaRPr lang="en-US"/>
        </a:p>
      </dgm:t>
    </dgm:pt>
  </dgm:ptLst>
  <dgm:cxnLst>
    <dgm:cxn modelId="{7077B78D-FCDC-4519-8416-DC357ACD5043}" srcId="{F6FEADD9-F67D-41F5-BA4C-3C84956E7F46}" destId="{D1776C8F-2B10-4075-8DF7-7F65AB725ED5}" srcOrd="2" destOrd="0" parTransId="{7291E740-3E17-41B3-99D3-1D67AE37CC3F}" sibTransId="{88B75C29-8054-417D-BCE3-878A55118F6D}"/>
    <dgm:cxn modelId="{119690D4-400B-468B-8BA0-5C9C9E2AFEAF}" srcId="{D1776C8F-2B10-4075-8DF7-7F65AB725ED5}" destId="{6BE4E373-0656-4EDC-821E-BE09C952B1F6}" srcOrd="0" destOrd="0" parTransId="{34218063-BF94-4304-99BD-B3F7BA4D3C8F}" sibTransId="{E17B9BF1-2948-497F-8EC7-3BF734D839DB}"/>
    <dgm:cxn modelId="{3D887057-7E91-45EF-8E4B-3006C2DFECB4}" type="presOf" srcId="{6BE4E373-0656-4EDC-821E-BE09C952B1F6}" destId="{C7C3E6FD-D83F-4BDA-907E-B5EE041DA931}" srcOrd="0" destOrd="0" presId="urn:microsoft.com/office/officeart/2005/8/layout/vList5"/>
    <dgm:cxn modelId="{B6416E04-E5DE-46CA-AD27-47EBE280D636}" type="presOf" srcId="{C59269D0-92A5-481C-BA64-727AFB0DD545}" destId="{B37A5355-225B-4C6F-AED7-6C620F99EECC}" srcOrd="0" destOrd="0" presId="urn:microsoft.com/office/officeart/2005/8/layout/vList5"/>
    <dgm:cxn modelId="{F40F9561-0D4C-44CF-91EF-A92B1DBDE44B}" srcId="{F6FEADD9-F67D-41F5-BA4C-3C84956E7F46}" destId="{74EE5CD8-078F-4590-BF9C-A341A294A016}" srcOrd="0" destOrd="0" parTransId="{BB568D76-3363-43D3-B00C-3359A643216C}" sibTransId="{CF9FB981-E6ED-4440-AC98-4E4E2ABA2C55}"/>
    <dgm:cxn modelId="{5417F3DF-8CAE-4E6C-ADBB-ED6F50084B8E}" type="presOf" srcId="{D1776C8F-2B10-4075-8DF7-7F65AB725ED5}" destId="{F5034101-5B7D-4FE7-B47A-5A48CF39606B}" srcOrd="0" destOrd="0" presId="urn:microsoft.com/office/officeart/2005/8/layout/vList5"/>
    <dgm:cxn modelId="{9071FB3B-D26B-4384-BD1A-80C12C62D02C}" srcId="{AA046201-5C4D-445E-BF0B-5C6D2B0A1945}" destId="{C59269D0-92A5-481C-BA64-727AFB0DD545}" srcOrd="0" destOrd="0" parTransId="{312CC84D-092F-422A-AA24-A4619DBBB7BE}" sibTransId="{266DE8E8-1339-41C4-B9A7-6148496C7FA9}"/>
    <dgm:cxn modelId="{B8AF1086-D7BE-446F-9133-738B599E9A7D}" srcId="{F6FEADD9-F67D-41F5-BA4C-3C84956E7F46}" destId="{AA046201-5C4D-445E-BF0B-5C6D2B0A1945}" srcOrd="1" destOrd="0" parTransId="{FE92FC33-5E0F-4302-9E80-A69E8ACDDE56}" sibTransId="{40767EFF-7D52-4469-ACEE-7D28E67337E2}"/>
    <dgm:cxn modelId="{DBCA7E61-D822-40A0-A27A-D7E092386A0B}" type="presOf" srcId="{F6FEADD9-F67D-41F5-BA4C-3C84956E7F46}" destId="{AAE7A1E6-6847-453D-B55B-8A82BF138C1D}" srcOrd="0" destOrd="0" presId="urn:microsoft.com/office/officeart/2005/8/layout/vList5"/>
    <dgm:cxn modelId="{9A0DCB65-9DCB-4972-9768-1762E4116F3C}" type="presOf" srcId="{74EE5CD8-078F-4590-BF9C-A341A294A016}" destId="{7E429971-BC57-430F-BB25-C0574E5E39E3}" srcOrd="0" destOrd="0" presId="urn:microsoft.com/office/officeart/2005/8/layout/vList5"/>
    <dgm:cxn modelId="{63E4D827-0083-4625-9FD6-043D8D32091E}" srcId="{74EE5CD8-078F-4590-BF9C-A341A294A016}" destId="{1E4D3931-0DBD-4211-A24A-6AF364284B1E}" srcOrd="0" destOrd="0" parTransId="{FC93695B-FD0E-4353-B1FD-4328F4386DEC}" sibTransId="{CADAA3D9-7C63-4729-85B0-64C8AF644EEF}"/>
    <dgm:cxn modelId="{1D12F37E-DF42-400C-B5B5-A8FAF49EC0EC}" type="presOf" srcId="{1E4D3931-0DBD-4211-A24A-6AF364284B1E}" destId="{D54B1729-BC98-42C1-9C6C-D65DCBA4358F}" srcOrd="0" destOrd="0" presId="urn:microsoft.com/office/officeart/2005/8/layout/vList5"/>
    <dgm:cxn modelId="{AFF7133D-5E9D-4613-9299-006F9E49301B}" type="presOf" srcId="{AA046201-5C4D-445E-BF0B-5C6D2B0A1945}" destId="{C04276DC-EE64-470A-B8BC-09067B8045FA}" srcOrd="0" destOrd="0" presId="urn:microsoft.com/office/officeart/2005/8/layout/vList5"/>
    <dgm:cxn modelId="{1E18118B-9778-4714-A249-2B714D5427F7}" type="presParOf" srcId="{AAE7A1E6-6847-453D-B55B-8A82BF138C1D}" destId="{C4407577-18A2-46E0-8805-2838042EB67A}" srcOrd="0" destOrd="0" presId="urn:microsoft.com/office/officeart/2005/8/layout/vList5"/>
    <dgm:cxn modelId="{84152E8A-21A6-4CAF-BC09-47C13F4FFFB8}" type="presParOf" srcId="{C4407577-18A2-46E0-8805-2838042EB67A}" destId="{7E429971-BC57-430F-BB25-C0574E5E39E3}" srcOrd="0" destOrd="0" presId="urn:microsoft.com/office/officeart/2005/8/layout/vList5"/>
    <dgm:cxn modelId="{1D51832F-3B38-483B-8C08-BDD413206841}" type="presParOf" srcId="{C4407577-18A2-46E0-8805-2838042EB67A}" destId="{D54B1729-BC98-42C1-9C6C-D65DCBA4358F}" srcOrd="1" destOrd="0" presId="urn:microsoft.com/office/officeart/2005/8/layout/vList5"/>
    <dgm:cxn modelId="{F2BB24AB-7DB6-4F0F-92D8-664E0F322520}" type="presParOf" srcId="{AAE7A1E6-6847-453D-B55B-8A82BF138C1D}" destId="{AB8574CC-D4F2-4555-AEE3-F4EE58B11D03}" srcOrd="1" destOrd="0" presId="urn:microsoft.com/office/officeart/2005/8/layout/vList5"/>
    <dgm:cxn modelId="{3F47CC38-27AC-4E4E-92A2-FDE046382C80}" type="presParOf" srcId="{AAE7A1E6-6847-453D-B55B-8A82BF138C1D}" destId="{85B8F607-FDD8-476A-ADBE-E1250824F294}" srcOrd="2" destOrd="0" presId="urn:microsoft.com/office/officeart/2005/8/layout/vList5"/>
    <dgm:cxn modelId="{B4BBC5E0-69C0-4FD2-84A6-C47E62DEA28D}" type="presParOf" srcId="{85B8F607-FDD8-476A-ADBE-E1250824F294}" destId="{C04276DC-EE64-470A-B8BC-09067B8045FA}" srcOrd="0" destOrd="0" presId="urn:microsoft.com/office/officeart/2005/8/layout/vList5"/>
    <dgm:cxn modelId="{71B90C6E-E0F2-4EE1-8864-5914AAFA20A7}" type="presParOf" srcId="{85B8F607-FDD8-476A-ADBE-E1250824F294}" destId="{B37A5355-225B-4C6F-AED7-6C620F99EECC}" srcOrd="1" destOrd="0" presId="urn:microsoft.com/office/officeart/2005/8/layout/vList5"/>
    <dgm:cxn modelId="{E6DEED78-0C33-4D1D-A595-AFE4311369E4}" type="presParOf" srcId="{AAE7A1E6-6847-453D-B55B-8A82BF138C1D}" destId="{5ACAA866-A8A8-4183-97B5-CEEAB1525C60}" srcOrd="3" destOrd="0" presId="urn:microsoft.com/office/officeart/2005/8/layout/vList5"/>
    <dgm:cxn modelId="{FD2A22C3-24B0-4E4D-A3BC-79528D3FBC48}" type="presParOf" srcId="{AAE7A1E6-6847-453D-B55B-8A82BF138C1D}" destId="{477213BE-9E91-4950-8451-7F60796F47F4}" srcOrd="4" destOrd="0" presId="urn:microsoft.com/office/officeart/2005/8/layout/vList5"/>
    <dgm:cxn modelId="{2D9E3819-8AF8-4F78-AD5E-1D892BCE0381}" type="presParOf" srcId="{477213BE-9E91-4950-8451-7F60796F47F4}" destId="{F5034101-5B7D-4FE7-B47A-5A48CF39606B}" srcOrd="0" destOrd="0" presId="urn:microsoft.com/office/officeart/2005/8/layout/vList5"/>
    <dgm:cxn modelId="{5FD7E964-E46A-45B4-A545-5D657B6094BB}" type="presParOf" srcId="{477213BE-9E91-4950-8451-7F60796F47F4}" destId="{C7C3E6FD-D83F-4BDA-907E-B5EE041DA931}"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4B1729-BC98-42C1-9C6C-D65DCBA4358F}">
      <dsp:nvSpPr>
        <dsp:cNvPr id="0" name=""/>
        <dsp:cNvSpPr/>
      </dsp:nvSpPr>
      <dsp:spPr>
        <a:xfrm rot="5400000">
          <a:off x="3066871" y="-1848315"/>
          <a:ext cx="1047750" cy="5010287"/>
        </a:xfrm>
        <a:prstGeom prst="rect">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280988" lvl="1" indent="-280988" algn="l" defTabSz="1422400">
            <a:lnSpc>
              <a:spcPct val="90000"/>
            </a:lnSpc>
            <a:spcBef>
              <a:spcPct val="0"/>
            </a:spcBef>
            <a:spcAft>
              <a:spcPct val="15000"/>
            </a:spcAft>
            <a:buChar char="••"/>
          </a:pPr>
          <a:r>
            <a:rPr lang="en-US" sz="3200" kern="1200" dirty="0" smtClean="0">
              <a:effectLst>
                <a:outerShdw blurRad="38100" dist="38100" dir="2700000" algn="tl">
                  <a:srgbClr val="000000">
                    <a:alpha val="43137"/>
                  </a:srgbClr>
                </a:outerShdw>
              </a:effectLst>
            </a:rPr>
            <a:t>ETIKA</a:t>
          </a:r>
          <a:endParaRPr lang="en-US" sz="3200" kern="1200" dirty="0">
            <a:effectLst>
              <a:outerShdw blurRad="38100" dist="38100" dir="2700000" algn="tl">
                <a:srgbClr val="000000">
                  <a:alpha val="43137"/>
                </a:srgbClr>
              </a:outerShdw>
            </a:effectLst>
          </a:endParaRPr>
        </a:p>
      </dsp:txBody>
      <dsp:txXfrm rot="-5400000">
        <a:off x="1085603" y="132953"/>
        <a:ext cx="5010287" cy="1047750"/>
      </dsp:txXfrm>
    </dsp:sp>
    <dsp:sp modelId="{7E429971-BC57-430F-BB25-C0574E5E39E3}">
      <dsp:nvSpPr>
        <dsp:cNvPr id="0" name=""/>
        <dsp:cNvSpPr/>
      </dsp:nvSpPr>
      <dsp:spPr>
        <a:xfrm>
          <a:off x="109" y="0"/>
          <a:ext cx="1085492" cy="1309687"/>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en-US" sz="4400" kern="1200" smtClean="0"/>
            <a:t>1</a:t>
          </a:r>
          <a:endParaRPr lang="en-US" sz="4400" kern="1200" dirty="0"/>
        </a:p>
      </dsp:txBody>
      <dsp:txXfrm>
        <a:off x="53098" y="52989"/>
        <a:ext cx="979514" cy="1203709"/>
      </dsp:txXfrm>
    </dsp:sp>
    <dsp:sp modelId="{B37A5355-225B-4C6F-AED7-6C620F99EECC}">
      <dsp:nvSpPr>
        <dsp:cNvPr id="0" name=""/>
        <dsp:cNvSpPr/>
      </dsp:nvSpPr>
      <dsp:spPr>
        <a:xfrm rot="5400000">
          <a:off x="3066871" y="-473143"/>
          <a:ext cx="1047750" cy="5010287"/>
        </a:xfrm>
        <a:prstGeom prst="rect">
          <a:avLst/>
        </a:prstGeom>
        <a:solidFill>
          <a:schemeClr val="accent3">
            <a:tint val="40000"/>
            <a:alpha val="90000"/>
            <a:hueOff val="5358427"/>
            <a:satOff val="-6896"/>
            <a:lumOff val="-537"/>
            <a:alphaOff val="0"/>
          </a:schemeClr>
        </a:solidFill>
        <a:ln w="9525" cap="flat" cmpd="sng" algn="ctr">
          <a:solidFill>
            <a:schemeClr val="accent3">
              <a:tint val="40000"/>
              <a:alpha val="90000"/>
              <a:hueOff val="5358427"/>
              <a:satOff val="-6896"/>
              <a:lumOff val="-537"/>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smtClean="0">
              <a:effectLst>
                <a:outerShdw blurRad="38100" dist="38100" dir="2700000" algn="tl">
                  <a:srgbClr val="000000">
                    <a:alpha val="43137"/>
                  </a:srgbClr>
                </a:outerShdw>
              </a:effectLst>
            </a:rPr>
            <a:t>PENGETAHUAN</a:t>
          </a:r>
          <a:endParaRPr lang="en-US" sz="3200" kern="1200" dirty="0">
            <a:effectLst>
              <a:outerShdw blurRad="38100" dist="38100" dir="2700000" algn="tl">
                <a:srgbClr val="000000">
                  <a:alpha val="43137"/>
                </a:srgbClr>
              </a:outerShdw>
            </a:effectLst>
          </a:endParaRPr>
        </a:p>
      </dsp:txBody>
      <dsp:txXfrm rot="-5400000">
        <a:off x="1085603" y="1508125"/>
        <a:ext cx="5010287" cy="1047750"/>
      </dsp:txXfrm>
    </dsp:sp>
    <dsp:sp modelId="{C04276DC-EE64-470A-B8BC-09067B8045FA}">
      <dsp:nvSpPr>
        <dsp:cNvPr id="0" name=""/>
        <dsp:cNvSpPr/>
      </dsp:nvSpPr>
      <dsp:spPr>
        <a:xfrm>
          <a:off x="109" y="1377156"/>
          <a:ext cx="1085492" cy="1309687"/>
        </a:xfrm>
        <a:prstGeom prst="roundRect">
          <a:avLst/>
        </a:prstGeom>
        <a:gradFill rotWithShape="0">
          <a:gsLst>
            <a:gs pos="0">
              <a:schemeClr val="accent3">
                <a:hueOff val="5625132"/>
                <a:satOff val="-8440"/>
                <a:lumOff val="-1373"/>
                <a:alphaOff val="0"/>
                <a:shade val="51000"/>
                <a:satMod val="130000"/>
              </a:schemeClr>
            </a:gs>
            <a:gs pos="80000">
              <a:schemeClr val="accent3">
                <a:hueOff val="5625132"/>
                <a:satOff val="-8440"/>
                <a:lumOff val="-1373"/>
                <a:alphaOff val="0"/>
                <a:shade val="93000"/>
                <a:satMod val="130000"/>
              </a:schemeClr>
            </a:gs>
            <a:gs pos="100000">
              <a:schemeClr val="accent3">
                <a:hueOff val="5625132"/>
                <a:satOff val="-8440"/>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en-US" sz="4400" kern="1200" smtClean="0"/>
            <a:t>2</a:t>
          </a:r>
          <a:endParaRPr lang="en-US" sz="4400" kern="1200" dirty="0"/>
        </a:p>
      </dsp:txBody>
      <dsp:txXfrm>
        <a:off x="53098" y="1430145"/>
        <a:ext cx="979514" cy="1203709"/>
      </dsp:txXfrm>
    </dsp:sp>
    <dsp:sp modelId="{C7C3E6FD-D83F-4BDA-907E-B5EE041DA931}">
      <dsp:nvSpPr>
        <dsp:cNvPr id="0" name=""/>
        <dsp:cNvSpPr/>
      </dsp:nvSpPr>
      <dsp:spPr>
        <a:xfrm rot="5400000">
          <a:off x="3066871" y="902028"/>
          <a:ext cx="1047750" cy="5010287"/>
        </a:xfrm>
        <a:prstGeom prst="rect">
          <a:avLst/>
        </a:prstGeom>
        <a:solidFill>
          <a:schemeClr val="accent3">
            <a:tint val="40000"/>
            <a:alpha val="90000"/>
            <a:hueOff val="10716854"/>
            <a:satOff val="-13793"/>
            <a:lumOff val="-1075"/>
            <a:alphaOff val="0"/>
          </a:schemeClr>
        </a:solidFill>
        <a:ln w="9525" cap="flat" cmpd="sng" algn="ctr">
          <a:solidFill>
            <a:schemeClr val="accent3">
              <a:tint val="40000"/>
              <a:alpha val="90000"/>
              <a:hueOff val="10716854"/>
              <a:satOff val="-13793"/>
              <a:lumOff val="-1075"/>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smtClean="0">
              <a:effectLst>
                <a:outerShdw blurRad="38100" dist="38100" dir="2700000" algn="tl">
                  <a:srgbClr val="000000">
                    <a:alpha val="43137"/>
                  </a:srgbClr>
                </a:outerShdw>
              </a:effectLst>
            </a:rPr>
            <a:t>KETERAMPILAN</a:t>
          </a:r>
          <a:endParaRPr lang="en-US" sz="3200" kern="1200" dirty="0">
            <a:effectLst>
              <a:outerShdw blurRad="38100" dist="38100" dir="2700000" algn="tl">
                <a:srgbClr val="000000">
                  <a:alpha val="43137"/>
                </a:srgbClr>
              </a:outerShdw>
            </a:effectLst>
          </a:endParaRPr>
        </a:p>
      </dsp:txBody>
      <dsp:txXfrm rot="-5400000">
        <a:off x="1085603" y="2883296"/>
        <a:ext cx="5010287" cy="1047750"/>
      </dsp:txXfrm>
    </dsp:sp>
    <dsp:sp modelId="{F5034101-5B7D-4FE7-B47A-5A48CF39606B}">
      <dsp:nvSpPr>
        <dsp:cNvPr id="0" name=""/>
        <dsp:cNvSpPr/>
      </dsp:nvSpPr>
      <dsp:spPr>
        <a:xfrm>
          <a:off x="109" y="2752328"/>
          <a:ext cx="1085492" cy="1309687"/>
        </a:xfrm>
        <a:prstGeom prst="roundRect">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en-US" sz="4400" kern="1200" smtClean="0"/>
            <a:t>3</a:t>
          </a:r>
          <a:endParaRPr lang="en-US" sz="4400" kern="1200" dirty="0"/>
        </a:p>
      </dsp:txBody>
      <dsp:txXfrm>
        <a:off x="53098" y="2805317"/>
        <a:ext cx="979514" cy="1203709"/>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83FDC75-7F73-4A4A-A77C-09AADF00E0EA}" type="datetimeFigureOut">
              <a:rPr lang="en-US" smtClean="0"/>
              <a:pPr/>
              <a:t>7/15/2019</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59226BF-1F13-42D3-80DC-373E7ADD1EBC}" type="slidenum">
              <a:rPr lang="en-US" smtClean="0"/>
              <a:pPr/>
              <a:t>‹#›</a:t>
            </a:fld>
            <a:endParaRPr lang="en-US" dirty="0"/>
          </a:p>
        </p:txBody>
      </p:sp>
    </p:spTree>
    <p:extLst>
      <p:ext uri="{BB962C8B-B14F-4D97-AF65-F5344CB8AC3E}">
        <p14:creationId xmlns:p14="http://schemas.microsoft.com/office/powerpoint/2010/main" val="24641126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AEF76B-3757-4A0B-AF93-28494465C1DD}" type="datetimeFigureOut">
              <a:rPr lang="en-US" smtClean="0"/>
              <a:pPr/>
              <a:t>7/15/2019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5693FD4-8F83-4EF7-AC3F-0DC0388986B0}" type="slidenum">
              <a:rPr lang="en-US" smtClean="0"/>
              <a:pPr/>
              <a:t>‹#›</a:t>
            </a:fld>
            <a:endParaRPr lang="en-US" dirty="0"/>
          </a:p>
        </p:txBody>
      </p:sp>
    </p:spTree>
    <p:extLst>
      <p:ext uri="{BB962C8B-B14F-4D97-AF65-F5344CB8AC3E}">
        <p14:creationId xmlns:p14="http://schemas.microsoft.com/office/powerpoint/2010/main" val="725694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This template can be used as a starter file for presenting training materials in a group setting.</a:t>
            </a:r>
          </a:p>
          <a:p>
            <a:endParaRPr lang="en-US" dirty="0" smtClean="0"/>
          </a:p>
          <a:p>
            <a:pPr lvl="0"/>
            <a:r>
              <a:rPr lang="en-US" sz="1200" b="1" dirty="0" smtClean="0"/>
              <a:t>Sections</a:t>
            </a:r>
            <a:endParaRPr lang="en-US" sz="1200" b="0" dirty="0" smtClean="0"/>
          </a:p>
          <a:p>
            <a:pPr lvl="0"/>
            <a:r>
              <a:rPr lang="en-US" sz="1200" b="0" dirty="0" smtClean="0"/>
              <a:t>Right-click on a slide to add sections.</a:t>
            </a:r>
            <a:r>
              <a:rPr lang="en-US" sz="1200" b="0" baseline="0" dirty="0" smtClean="0"/>
              <a:t> Sections can help to organize your slides or facilitate collaboration between multiple authors.</a:t>
            </a:r>
            <a:endParaRPr lang="en-US" sz="1200" b="0" dirty="0" smtClean="0"/>
          </a:p>
          <a:p>
            <a:pPr lvl="0"/>
            <a:endParaRPr lang="en-US" sz="1200" b="1" dirty="0" smtClean="0"/>
          </a:p>
          <a:p>
            <a:pPr lvl="0"/>
            <a:r>
              <a:rPr lang="en-US" sz="1200" b="1" dirty="0" smtClean="0"/>
              <a:t>Notes</a:t>
            </a:r>
          </a:p>
          <a:p>
            <a:pPr lvl="0"/>
            <a:r>
              <a:rPr lang="en-US" sz="1200" dirty="0" smtClean="0"/>
              <a:t>Use the Notes section for delivery notes or to provide additional details for the audience.</a:t>
            </a:r>
            <a:r>
              <a:rPr lang="en-US" sz="1200" baseline="0" dirty="0" smtClean="0"/>
              <a:t> View these notes in Presentation View during your presentation. </a:t>
            </a:r>
          </a:p>
          <a:p>
            <a:pPr lvl="0">
              <a:buFontTx/>
              <a:buNone/>
            </a:pPr>
            <a:r>
              <a:rPr lang="en-US" sz="1200" dirty="0" smtClean="0"/>
              <a:t>Keep in mind the font size (important for accessibility, visibility, videotaping, and online production)</a:t>
            </a:r>
          </a:p>
          <a:p>
            <a:pPr lvl="0"/>
            <a:endParaRPr lang="en-US" sz="1200" dirty="0" smtClean="0"/>
          </a:p>
          <a:p>
            <a:pPr lvl="0">
              <a:buFontTx/>
              <a:buNone/>
            </a:pPr>
            <a:r>
              <a:rPr lang="en-US" sz="1200" b="1" dirty="0" smtClean="0"/>
              <a:t>Coordinated colors </a:t>
            </a:r>
          </a:p>
          <a:p>
            <a:pPr lvl="0">
              <a:buFontTx/>
              <a:buNone/>
            </a:pPr>
            <a:r>
              <a:rPr lang="en-US" sz="1200" dirty="0" smtClean="0"/>
              <a:t>Pay particular attention to the graphs, charts, and text boxes.</a:t>
            </a:r>
            <a:r>
              <a:rPr lang="en-US" sz="1200" baseline="0" dirty="0" smtClean="0"/>
              <a:t> </a:t>
            </a:r>
            <a:endParaRPr lang="en-US" sz="1200" dirty="0" smtClean="0"/>
          </a:p>
          <a:p>
            <a:pPr lvl="0"/>
            <a:r>
              <a:rPr lang="en-US" sz="1200" dirty="0" smtClean="0"/>
              <a:t>Consider that attendees will print in black and white or </a:t>
            </a:r>
            <a:r>
              <a:rPr lang="en-US" sz="1200" dirty="0" err="1" smtClean="0"/>
              <a:t>grayscale</a:t>
            </a:r>
            <a:r>
              <a:rPr lang="en-US" sz="1200" dirty="0" smtClean="0"/>
              <a:t>. Run a test print to make sure your colors work when printed in pure black and white and </a:t>
            </a:r>
            <a:r>
              <a:rPr lang="en-US" sz="1200" dirty="0" err="1" smtClean="0"/>
              <a:t>grayscale</a:t>
            </a:r>
            <a:r>
              <a:rPr lang="en-US" sz="1200" dirty="0" smtClean="0"/>
              <a:t>.</a:t>
            </a:r>
          </a:p>
          <a:p>
            <a:pPr lvl="0">
              <a:buFontTx/>
              <a:buNone/>
            </a:pPr>
            <a:endParaRPr lang="en-US" sz="1200" dirty="0" smtClean="0"/>
          </a:p>
          <a:p>
            <a:pPr lvl="0">
              <a:buFontTx/>
              <a:buNone/>
            </a:pPr>
            <a:r>
              <a:rPr lang="en-US" sz="1200" b="1" dirty="0" smtClean="0"/>
              <a:t>Graphics, tables, and graphs</a:t>
            </a:r>
          </a:p>
          <a:p>
            <a:pPr lvl="0"/>
            <a:r>
              <a:rPr lang="en-US" sz="1200" dirty="0" smtClean="0"/>
              <a:t>Keep it simple: If possible, use consistent, non-distracting styles and colors.</a:t>
            </a:r>
          </a:p>
          <a:p>
            <a:pPr lvl="0"/>
            <a:r>
              <a:rPr lang="en-US" sz="1200" dirty="0" smtClean="0"/>
              <a:t>Label all graphs and tables.</a:t>
            </a:r>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EC6EAC7D-5A89-47C2-8ABA-56C9C2DEF7A4}"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Add slides to each topic section as necessary, including slides with tables, graphs, and images. </a:t>
            </a:r>
          </a:p>
          <a:p>
            <a:r>
              <a:rPr lang="en-US" dirty="0" smtClean="0"/>
              <a:t>See next section for sample</a:t>
            </a:r>
            <a:r>
              <a:rPr lang="en-US" baseline="0" dirty="0" smtClean="0"/>
              <a:t> </a:t>
            </a:r>
            <a:r>
              <a:rPr lang="en-US" dirty="0" smtClean="0"/>
              <a:t>table,</a:t>
            </a:r>
            <a:r>
              <a:rPr lang="en-US" baseline="0" dirty="0" smtClean="0"/>
              <a:t> graph, image, and video layouts. </a:t>
            </a:r>
            <a:endParaRPr lang="en-US" dirty="0"/>
          </a:p>
        </p:txBody>
      </p:sp>
      <p:sp>
        <p:nvSpPr>
          <p:cNvPr id="4" name="Slide Number Placeholder 3"/>
          <p:cNvSpPr>
            <a:spLocks noGrp="1"/>
          </p:cNvSpPr>
          <p:nvPr>
            <p:ph type="sldNum" sz="quarter" idx="10"/>
          </p:nvPr>
        </p:nvSpPr>
        <p:spPr/>
        <p:txBody>
          <a:bodyPr/>
          <a:lstStyle/>
          <a:p>
            <a:fld id="{EC6EAC7D-5A89-47C2-8ABA-56C9C2DEF7A4}"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Keep it brief. Make your text as brief as possible to maintain a larger font size.</a:t>
            </a:r>
          </a:p>
          <a:p>
            <a:endParaRPr lang="en-US" dirty="0"/>
          </a:p>
        </p:txBody>
      </p:sp>
      <p:sp>
        <p:nvSpPr>
          <p:cNvPr id="4" name="Slide Number Placeholder 3"/>
          <p:cNvSpPr>
            <a:spLocks noGrp="1"/>
          </p:cNvSpPr>
          <p:nvPr>
            <p:ph type="sldNum" sz="quarter" idx="10"/>
          </p:nvPr>
        </p:nvSpPr>
        <p:spPr/>
        <p:txBody>
          <a:bodyPr/>
          <a:lstStyle/>
          <a:p>
            <a:fld id="{EC6EAC7D-5A89-47C2-8ABA-56C9C2DEF7A4}"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3"/>
          <p:cNvSpPr>
            <a:spLocks noGrp="1" noChangeArrowheads="1"/>
          </p:cNvSpPr>
          <p:nvPr>
            <p:ph type="hdr" sz="quarter"/>
          </p:nvPr>
        </p:nvSpPr>
        <p:spPr>
          <a:noFill/>
        </p:spPr>
        <p:txBody>
          <a:bodyPr/>
          <a:lstStyle/>
          <a:p>
            <a:r>
              <a:rPr lang="en-US" smtClean="0"/>
              <a:t>Microsoft </a:t>
            </a:r>
            <a:r>
              <a:rPr lang="en-US" b="1" smtClean="0"/>
              <a:t>Engineering Excellence</a:t>
            </a:r>
            <a:endParaRPr lang="en-US" smtClean="0"/>
          </a:p>
        </p:txBody>
      </p:sp>
      <p:sp>
        <p:nvSpPr>
          <p:cNvPr id="46083" name="Rectangle 25"/>
          <p:cNvSpPr>
            <a:spLocks noGrp="1" noChangeArrowheads="1"/>
          </p:cNvSpPr>
          <p:nvPr>
            <p:ph type="ftr" sz="quarter" idx="4"/>
          </p:nvPr>
        </p:nvSpPr>
        <p:spPr>
          <a:noFill/>
        </p:spPr>
        <p:txBody>
          <a:bodyPr/>
          <a:lstStyle/>
          <a:p>
            <a:r>
              <a:rPr lang="en-US" smtClean="0"/>
              <a:t>Microsoft Confidential</a:t>
            </a:r>
          </a:p>
        </p:txBody>
      </p:sp>
      <p:sp>
        <p:nvSpPr>
          <p:cNvPr id="46084" name="Rectangle 26"/>
          <p:cNvSpPr>
            <a:spLocks noGrp="1" noChangeArrowheads="1"/>
          </p:cNvSpPr>
          <p:nvPr>
            <p:ph type="sldNum" sz="quarter" idx="5"/>
          </p:nvPr>
        </p:nvSpPr>
        <p:spPr>
          <a:noFill/>
        </p:spPr>
        <p:txBody>
          <a:bodyPr/>
          <a:lstStyle/>
          <a:p>
            <a:fld id="{F2C51ECC-86A3-4073-ADEB-F5E3C216F85C}" type="slidenum">
              <a:rPr lang="en-US" smtClean="0"/>
              <a:pPr/>
              <a:t>12</a:t>
            </a:fld>
            <a:endParaRPr lang="en-US" smtClean="0"/>
          </a:p>
        </p:txBody>
      </p:sp>
      <p:sp>
        <p:nvSpPr>
          <p:cNvPr id="46085" name="Rectangle 2"/>
          <p:cNvSpPr>
            <a:spLocks noGrp="1" noRot="1" noChangeAspect="1" noChangeArrowheads="1" noTextEdit="1"/>
          </p:cNvSpPr>
          <p:nvPr>
            <p:ph type="sldImg"/>
          </p:nvPr>
        </p:nvSpPr>
        <p:spPr>
          <a:xfrm>
            <a:off x="1143000" y="450850"/>
            <a:ext cx="4572000" cy="3429000"/>
          </a:xfrm>
          <a:ln/>
        </p:spPr>
      </p:sp>
      <p:sp>
        <p:nvSpPr>
          <p:cNvPr id="46086" name="Rectangle 3"/>
          <p:cNvSpPr>
            <a:spLocks noGrp="1" noChangeArrowheads="1"/>
          </p:cNvSpPr>
          <p:nvPr>
            <p:ph type="body" idx="1"/>
          </p:nvPr>
        </p:nvSpPr>
        <p:spPr>
          <a:xfrm>
            <a:off x="307492" y="4130103"/>
            <a:ext cx="6261652" cy="4593861"/>
          </a:xfrm>
          <a:noFill/>
          <a:ln/>
        </p:spPr>
        <p:txBody>
          <a:bodyPr/>
          <a:lstStyle/>
          <a:p>
            <a:endParaRPr lang="en-US"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3"/>
          <p:cNvSpPr>
            <a:spLocks noGrp="1" noChangeArrowheads="1"/>
          </p:cNvSpPr>
          <p:nvPr>
            <p:ph type="hdr" sz="quarter"/>
          </p:nvPr>
        </p:nvSpPr>
        <p:spPr>
          <a:noFill/>
        </p:spPr>
        <p:txBody>
          <a:bodyPr/>
          <a:lstStyle/>
          <a:p>
            <a:r>
              <a:rPr lang="en-US" smtClean="0"/>
              <a:t>Microsoft </a:t>
            </a:r>
            <a:r>
              <a:rPr lang="en-US" b="1" smtClean="0"/>
              <a:t>Engineering Excellence</a:t>
            </a:r>
            <a:endParaRPr lang="en-US" smtClean="0"/>
          </a:p>
        </p:txBody>
      </p:sp>
      <p:sp>
        <p:nvSpPr>
          <p:cNvPr id="47107" name="Rectangle 25"/>
          <p:cNvSpPr>
            <a:spLocks noGrp="1" noChangeArrowheads="1"/>
          </p:cNvSpPr>
          <p:nvPr>
            <p:ph type="ftr" sz="quarter" idx="4"/>
          </p:nvPr>
        </p:nvSpPr>
        <p:spPr>
          <a:noFill/>
        </p:spPr>
        <p:txBody>
          <a:bodyPr/>
          <a:lstStyle/>
          <a:p>
            <a:r>
              <a:rPr lang="en-US" smtClean="0"/>
              <a:t>Microsoft Confidential</a:t>
            </a:r>
          </a:p>
        </p:txBody>
      </p:sp>
      <p:sp>
        <p:nvSpPr>
          <p:cNvPr id="47108" name="Rectangle 26"/>
          <p:cNvSpPr>
            <a:spLocks noGrp="1" noChangeArrowheads="1"/>
          </p:cNvSpPr>
          <p:nvPr>
            <p:ph type="sldNum" sz="quarter" idx="5"/>
          </p:nvPr>
        </p:nvSpPr>
        <p:spPr>
          <a:noFill/>
        </p:spPr>
        <p:txBody>
          <a:bodyPr/>
          <a:lstStyle/>
          <a:p>
            <a:fld id="{ED19570C-A909-40C0-B9F8-7AD3BA2C3C56}" type="slidenum">
              <a:rPr lang="en-US" smtClean="0"/>
              <a:pPr/>
              <a:t>13</a:t>
            </a:fld>
            <a:endParaRPr lang="en-US" smtClean="0"/>
          </a:p>
        </p:txBody>
      </p:sp>
      <p:sp>
        <p:nvSpPr>
          <p:cNvPr id="47109" name="Rectangle 2"/>
          <p:cNvSpPr>
            <a:spLocks noGrp="1" noRot="1" noChangeAspect="1" noChangeArrowheads="1" noTextEdit="1"/>
          </p:cNvSpPr>
          <p:nvPr>
            <p:ph type="sldImg"/>
          </p:nvPr>
        </p:nvSpPr>
        <p:spPr>
          <a:xfrm>
            <a:off x="1143000" y="450850"/>
            <a:ext cx="4572000" cy="3429000"/>
          </a:xfrm>
          <a:ln/>
        </p:spPr>
      </p:sp>
      <p:sp>
        <p:nvSpPr>
          <p:cNvPr id="47110" name="Rectangle 3"/>
          <p:cNvSpPr>
            <a:spLocks noGrp="1" noChangeArrowheads="1"/>
          </p:cNvSpPr>
          <p:nvPr>
            <p:ph type="body" idx="1"/>
          </p:nvPr>
        </p:nvSpPr>
        <p:spPr>
          <a:xfrm>
            <a:off x="307492" y="4130103"/>
            <a:ext cx="6261652" cy="4593861"/>
          </a:xfrm>
          <a:noFill/>
          <a:ln/>
        </p:spPr>
        <p:txBody>
          <a:bodyPr/>
          <a:lstStyle/>
          <a:p>
            <a:pPr marL="0" marR="0" indent="0" algn="l" defTabSz="914400" rtl="0" eaLnBrk="1" fontAlgn="auto" latinLnBrk="0" hangingPunct="1">
              <a:lnSpc>
                <a:spcPct val="80000"/>
              </a:lnSpc>
              <a:spcBef>
                <a:spcPts val="0"/>
              </a:spcBef>
              <a:spcAft>
                <a:spcPts val="0"/>
              </a:spcAft>
              <a:buClrTx/>
              <a:buSzTx/>
              <a:buFontTx/>
              <a:buNone/>
              <a:tabLst/>
              <a:defRPr/>
            </a:pPr>
            <a:r>
              <a:rPr lang="en-US" dirty="0" smtClean="0"/>
              <a:t>If there is relevant</a:t>
            </a:r>
            <a:r>
              <a:rPr lang="en-US" baseline="0" dirty="0" smtClean="0"/>
              <a:t> video content, such as a case study video, demo of a product, or other training materials, include it in the presentation as well. </a:t>
            </a:r>
            <a:endParaRPr lang="en-US" dirty="0" smtClean="0"/>
          </a:p>
          <a:p>
            <a:pPr>
              <a:lnSpc>
                <a:spcPct val="80000"/>
              </a:lnSpc>
              <a:buFontTx/>
              <a:buNone/>
            </a:pPr>
            <a:endParaRPr lang="en-US"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 a case study or</a:t>
            </a:r>
            <a:r>
              <a:rPr lang="en-US" baseline="0" dirty="0" smtClean="0"/>
              <a:t> class simulation to encourage discussion and apply lessons. </a:t>
            </a:r>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Discuss</a:t>
            </a:r>
            <a:r>
              <a:rPr lang="en-US" baseline="0" dirty="0" smtClean="0"/>
              <a:t> outcomes of the case study or class simulation.</a:t>
            </a:r>
          </a:p>
          <a:p>
            <a:r>
              <a:rPr lang="en-US" baseline="0" dirty="0" smtClean="0"/>
              <a:t>Cover best practices. </a:t>
            </a:r>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Summarize presentation content by restating the important points from the lessons.</a:t>
            </a:r>
          </a:p>
          <a:p>
            <a:r>
              <a:rPr lang="en-US" dirty="0" smtClean="0"/>
              <a:t>What do you want the audience to remember when they leave your presentation?</a:t>
            </a:r>
          </a:p>
          <a:p>
            <a:endParaRPr lang="en-US" dirty="0" smtClean="0"/>
          </a:p>
          <a:p>
            <a:r>
              <a:rPr lang="en-US" dirty="0" smtClean="0"/>
              <a:t>Save your presentation to a video for easy distribution (To create a video, click the File tab, and then click Share.  Under File Types, click Create a Video.)</a:t>
            </a:r>
            <a:endParaRPr lang="en-US" dirty="0"/>
          </a:p>
        </p:txBody>
      </p:sp>
      <p:sp>
        <p:nvSpPr>
          <p:cNvPr id="4" name="Slide Number Placeholder 3"/>
          <p:cNvSpPr>
            <a:spLocks noGrp="1"/>
          </p:cNvSpPr>
          <p:nvPr>
            <p:ph type="sldNum" sz="quarter" idx="10"/>
          </p:nvPr>
        </p:nvSpPr>
        <p:spPr/>
        <p:txBody>
          <a:bodyPr/>
          <a:lstStyle/>
          <a:p>
            <a:fld id="{EC6EAC7D-5A89-47C2-8ABA-56C9C2DEF7A4}"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3"/>
          <p:cNvSpPr>
            <a:spLocks noGrp="1" noChangeArrowheads="1"/>
          </p:cNvSpPr>
          <p:nvPr>
            <p:ph type="hdr" sz="quarter"/>
          </p:nvPr>
        </p:nvSpPr>
        <p:spPr>
          <a:noFill/>
        </p:spPr>
        <p:txBody>
          <a:bodyPr/>
          <a:lstStyle/>
          <a:p>
            <a:r>
              <a:rPr lang="en-US" dirty="0" smtClean="0"/>
              <a:t>Microsoft </a:t>
            </a:r>
            <a:r>
              <a:rPr lang="en-US" b="1" dirty="0" smtClean="0"/>
              <a:t>Engineering Excellence</a:t>
            </a:r>
            <a:endParaRPr lang="en-US" dirty="0" smtClean="0"/>
          </a:p>
        </p:txBody>
      </p:sp>
      <p:sp>
        <p:nvSpPr>
          <p:cNvPr id="40963" name="Rectangle 25"/>
          <p:cNvSpPr>
            <a:spLocks noGrp="1" noChangeArrowheads="1"/>
          </p:cNvSpPr>
          <p:nvPr>
            <p:ph type="ftr" sz="quarter" idx="4"/>
          </p:nvPr>
        </p:nvSpPr>
        <p:spPr>
          <a:noFill/>
        </p:spPr>
        <p:txBody>
          <a:bodyPr/>
          <a:lstStyle/>
          <a:p>
            <a:r>
              <a:rPr lang="en-US" dirty="0" smtClean="0"/>
              <a:t>Microsoft Confidential</a:t>
            </a:r>
          </a:p>
        </p:txBody>
      </p:sp>
      <p:sp>
        <p:nvSpPr>
          <p:cNvPr id="40964" name="Rectangle 26"/>
          <p:cNvSpPr>
            <a:spLocks noGrp="1" noChangeArrowheads="1"/>
          </p:cNvSpPr>
          <p:nvPr>
            <p:ph type="sldNum" sz="quarter" idx="5"/>
          </p:nvPr>
        </p:nvSpPr>
        <p:spPr>
          <a:noFill/>
        </p:spPr>
        <p:txBody>
          <a:bodyPr/>
          <a:lstStyle/>
          <a:p>
            <a:fld id="{85CEDE57-F8FE-4B43-B511-2E9F76624F74}" type="slidenum">
              <a:rPr lang="en-US" smtClean="0"/>
              <a:pPr/>
              <a:t>17</a:t>
            </a:fld>
            <a:endParaRPr lang="en-US" dirty="0" smtClean="0"/>
          </a:p>
        </p:txBody>
      </p:sp>
      <p:sp>
        <p:nvSpPr>
          <p:cNvPr id="40965" name="Rectangle 2"/>
          <p:cNvSpPr>
            <a:spLocks noGrp="1" noRot="1" noChangeAspect="1" noChangeArrowheads="1" noTextEdit="1"/>
          </p:cNvSpPr>
          <p:nvPr>
            <p:ph type="sldImg"/>
          </p:nvPr>
        </p:nvSpPr>
        <p:spPr>
          <a:xfrm>
            <a:off x="1157288" y="449263"/>
            <a:ext cx="4541837" cy="3408362"/>
          </a:xfrm>
          <a:ln/>
        </p:spPr>
      </p:sp>
      <p:sp>
        <p:nvSpPr>
          <p:cNvPr id="40966" name="Rectangle 3"/>
          <p:cNvSpPr>
            <a:spLocks noGrp="1" noChangeArrowheads="1"/>
          </p:cNvSpPr>
          <p:nvPr>
            <p:ph type="body" idx="1"/>
          </p:nvPr>
        </p:nvSpPr>
        <p:spPr>
          <a:xfrm>
            <a:off x="307492" y="4139472"/>
            <a:ext cx="6261652" cy="4593861"/>
          </a:xfrm>
          <a:noFill/>
          <a:ln/>
        </p:spPr>
        <p:txBody>
          <a:bodyPr/>
          <a:lstStyle/>
          <a:p>
            <a:pPr>
              <a:buFontTx/>
              <a:buNone/>
            </a:pPr>
            <a:endParaRPr lang="en-US"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3"/>
          <p:cNvSpPr>
            <a:spLocks noGrp="1" noChangeArrowheads="1"/>
          </p:cNvSpPr>
          <p:nvPr>
            <p:ph type="hdr" sz="quarter"/>
          </p:nvPr>
        </p:nvSpPr>
        <p:spPr>
          <a:noFill/>
        </p:spPr>
        <p:txBody>
          <a:bodyPr/>
          <a:lstStyle/>
          <a:p>
            <a:r>
              <a:rPr lang="en-US" dirty="0" smtClean="0"/>
              <a:t>Microsoft </a:t>
            </a:r>
            <a:r>
              <a:rPr lang="en-US" b="1" dirty="0" smtClean="0"/>
              <a:t>Engineering Excellence</a:t>
            </a:r>
            <a:endParaRPr lang="en-US" dirty="0" smtClean="0"/>
          </a:p>
        </p:txBody>
      </p:sp>
      <p:sp>
        <p:nvSpPr>
          <p:cNvPr id="41987" name="Rectangle 25"/>
          <p:cNvSpPr>
            <a:spLocks noGrp="1" noChangeArrowheads="1"/>
          </p:cNvSpPr>
          <p:nvPr>
            <p:ph type="ftr" sz="quarter" idx="4"/>
          </p:nvPr>
        </p:nvSpPr>
        <p:spPr>
          <a:noFill/>
        </p:spPr>
        <p:txBody>
          <a:bodyPr/>
          <a:lstStyle/>
          <a:p>
            <a:r>
              <a:rPr lang="en-US" dirty="0" smtClean="0"/>
              <a:t>Microsoft Confidential</a:t>
            </a:r>
          </a:p>
        </p:txBody>
      </p:sp>
      <p:sp>
        <p:nvSpPr>
          <p:cNvPr id="41988" name="Rectangle 26"/>
          <p:cNvSpPr>
            <a:spLocks noGrp="1" noChangeArrowheads="1"/>
          </p:cNvSpPr>
          <p:nvPr>
            <p:ph type="sldNum" sz="quarter" idx="5"/>
          </p:nvPr>
        </p:nvSpPr>
        <p:spPr>
          <a:noFill/>
        </p:spPr>
        <p:txBody>
          <a:bodyPr/>
          <a:lstStyle/>
          <a:p>
            <a:fld id="{B2B44A5F-6CE4-493C-A0D7-6834FF76660C}" type="slidenum">
              <a:rPr lang="en-US" smtClean="0"/>
              <a:pPr/>
              <a:t>18</a:t>
            </a:fld>
            <a:endParaRPr lang="en-US" dirty="0" smtClean="0"/>
          </a:p>
        </p:txBody>
      </p:sp>
      <p:sp>
        <p:nvSpPr>
          <p:cNvPr id="41989" name="Rectangle 2"/>
          <p:cNvSpPr>
            <a:spLocks noGrp="1" noRot="1" noChangeAspect="1" noChangeArrowheads="1" noTextEdit="1"/>
          </p:cNvSpPr>
          <p:nvPr>
            <p:ph type="sldImg"/>
          </p:nvPr>
        </p:nvSpPr>
        <p:spPr>
          <a:xfrm>
            <a:off x="1143000" y="450850"/>
            <a:ext cx="4572000" cy="3429000"/>
          </a:xfrm>
          <a:ln/>
        </p:spPr>
      </p:sp>
      <p:sp>
        <p:nvSpPr>
          <p:cNvPr id="41990" name="Rectangle 3"/>
          <p:cNvSpPr>
            <a:spLocks noGrp="1" noChangeArrowheads="1"/>
          </p:cNvSpPr>
          <p:nvPr>
            <p:ph type="body" idx="1"/>
          </p:nvPr>
        </p:nvSpPr>
        <p:spPr>
          <a:xfrm>
            <a:off x="307492" y="4130104"/>
            <a:ext cx="6261652" cy="4554823"/>
          </a:xfrm>
          <a:noFill/>
          <a:ln/>
        </p:spPr>
        <p:txBody>
          <a:bodyPr/>
          <a:lstStyle/>
          <a:p>
            <a:pPr>
              <a:buFontTx/>
              <a:buNone/>
            </a:pPr>
            <a:endParaRPr lang="en-US"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3"/>
          <p:cNvSpPr>
            <a:spLocks noGrp="1" noChangeArrowheads="1"/>
          </p:cNvSpPr>
          <p:nvPr>
            <p:ph type="hdr" sz="quarter"/>
          </p:nvPr>
        </p:nvSpPr>
        <p:spPr>
          <a:noFill/>
        </p:spPr>
        <p:txBody>
          <a:bodyPr/>
          <a:lstStyle/>
          <a:p>
            <a:r>
              <a:rPr lang="en-US" dirty="0" smtClean="0"/>
              <a:t>Microsoft </a:t>
            </a:r>
            <a:r>
              <a:rPr lang="en-US" b="1" dirty="0" smtClean="0"/>
              <a:t>Engineering Excellence</a:t>
            </a:r>
            <a:endParaRPr lang="en-US" dirty="0" smtClean="0"/>
          </a:p>
        </p:txBody>
      </p:sp>
      <p:sp>
        <p:nvSpPr>
          <p:cNvPr id="43011" name="Rectangle 25"/>
          <p:cNvSpPr>
            <a:spLocks noGrp="1" noChangeArrowheads="1"/>
          </p:cNvSpPr>
          <p:nvPr>
            <p:ph type="ftr" sz="quarter" idx="4"/>
          </p:nvPr>
        </p:nvSpPr>
        <p:spPr>
          <a:noFill/>
        </p:spPr>
        <p:txBody>
          <a:bodyPr/>
          <a:lstStyle/>
          <a:p>
            <a:r>
              <a:rPr lang="en-US" dirty="0" smtClean="0"/>
              <a:t>Microsoft Confidential</a:t>
            </a:r>
          </a:p>
        </p:txBody>
      </p:sp>
      <p:sp>
        <p:nvSpPr>
          <p:cNvPr id="43012" name="Rectangle 26"/>
          <p:cNvSpPr>
            <a:spLocks noGrp="1" noChangeArrowheads="1"/>
          </p:cNvSpPr>
          <p:nvPr>
            <p:ph type="sldNum" sz="quarter" idx="5"/>
          </p:nvPr>
        </p:nvSpPr>
        <p:spPr>
          <a:noFill/>
        </p:spPr>
        <p:txBody>
          <a:bodyPr/>
          <a:lstStyle/>
          <a:p>
            <a:fld id="{B5FF76F4-FC11-42FE-9D94-04E3E6D16C06}" type="slidenum">
              <a:rPr lang="en-US" smtClean="0"/>
              <a:pPr/>
              <a:t>19</a:t>
            </a:fld>
            <a:endParaRPr lang="en-US" dirty="0" smtClean="0"/>
          </a:p>
        </p:txBody>
      </p:sp>
      <p:sp>
        <p:nvSpPr>
          <p:cNvPr id="43013" name="Rectangle 2"/>
          <p:cNvSpPr>
            <a:spLocks noGrp="1" noRot="1" noChangeAspect="1" noChangeArrowheads="1" noTextEdit="1"/>
          </p:cNvSpPr>
          <p:nvPr>
            <p:ph type="sldImg"/>
          </p:nvPr>
        </p:nvSpPr>
        <p:spPr>
          <a:xfrm>
            <a:off x="1143000" y="450850"/>
            <a:ext cx="4572000" cy="3429000"/>
          </a:xfrm>
          <a:ln/>
        </p:spPr>
      </p:sp>
      <p:sp>
        <p:nvSpPr>
          <p:cNvPr id="43014" name="Rectangle 3"/>
          <p:cNvSpPr>
            <a:spLocks noGrp="1" noChangeArrowheads="1"/>
          </p:cNvSpPr>
          <p:nvPr>
            <p:ph type="body" idx="1"/>
          </p:nvPr>
        </p:nvSpPr>
        <p:spPr>
          <a:xfrm>
            <a:off x="307492" y="4130103"/>
            <a:ext cx="6261652" cy="4603230"/>
          </a:xfrm>
          <a:noFill/>
          <a:ln/>
        </p:spPr>
        <p:txBody>
          <a:bodyPr/>
          <a:lstStyle/>
          <a:p>
            <a:r>
              <a:rPr lang="en-US" dirty="0" smtClean="0"/>
              <a:t>Is your presentation as crisp as possible? Consider moving extra content to the appendix.</a:t>
            </a:r>
          </a:p>
          <a:p>
            <a:r>
              <a:rPr lang="en-US" dirty="0" smtClean="0"/>
              <a:t>Use appendix slides to store content that you might want to refer to during the Question slide or that may be useful for attendees to investigate deeper in the future.</a:t>
            </a:r>
          </a:p>
          <a:p>
            <a:pPr>
              <a:buFontTx/>
              <a:buNone/>
            </a:pPr>
            <a:endParaRPr lang="en-US" dirty="0" smtClean="0"/>
          </a:p>
          <a:p>
            <a:endParaRPr lang="en-US" dirty="0" smtClean="0"/>
          </a:p>
          <a:p>
            <a:endParaRPr lang="en-US" dirty="0" smtClean="0"/>
          </a:p>
          <a:p>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nSpc>
                <a:spcPct val="80000"/>
              </a:lnSpc>
            </a:pPr>
            <a:r>
              <a:rPr lang="en-US" dirty="0" smtClean="0"/>
              <a:t>Give a brief overview of the presentation.</a:t>
            </a:r>
            <a:r>
              <a:rPr lang="en-US" baseline="0" dirty="0" smtClean="0"/>
              <a:t> D</a:t>
            </a:r>
            <a:r>
              <a:rPr lang="en-US" dirty="0" smtClean="0"/>
              <a:t>escribe the major focus of the presentation and why it is important.</a:t>
            </a:r>
          </a:p>
          <a:p>
            <a:pPr>
              <a:lnSpc>
                <a:spcPct val="80000"/>
              </a:lnSpc>
            </a:pPr>
            <a:r>
              <a:rPr lang="en-US" dirty="0" smtClean="0"/>
              <a:t>Introduce each of the major topics.</a:t>
            </a:r>
          </a:p>
          <a:p>
            <a:r>
              <a:rPr lang="en-US" dirty="0" smtClean="0"/>
              <a:t>To provide a road map for the audience, you</a:t>
            </a:r>
            <a:r>
              <a:rPr lang="en-US" baseline="0" dirty="0" smtClean="0"/>
              <a:t> can </a:t>
            </a:r>
            <a:r>
              <a:rPr lang="en-US" dirty="0" smtClean="0"/>
              <a:t>repeat this Overview slide throughout the presentation, highlighting the particular topic you will discuss next.</a:t>
            </a:r>
          </a:p>
        </p:txBody>
      </p:sp>
      <p:sp>
        <p:nvSpPr>
          <p:cNvPr id="4" name="Slide Number Placeholder 3"/>
          <p:cNvSpPr>
            <a:spLocks noGrp="1"/>
          </p:cNvSpPr>
          <p:nvPr>
            <p:ph type="sldNum" sz="quarter" idx="10"/>
          </p:nvPr>
        </p:nvSpPr>
        <p:spPr/>
        <p:txBody>
          <a:bodyPr/>
          <a:lstStyle/>
          <a:p>
            <a:fld id="{EC6EAC7D-5A89-47C2-8ABA-56C9C2DEF7A4}"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This is another option</a:t>
            </a:r>
            <a:r>
              <a:rPr lang="en-US" sz="1200" baseline="0" dirty="0" smtClean="0"/>
              <a:t> for an Overview slides using transitions.</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numCol="2" spcCol="182880">
            <a:noAutofit/>
          </a:bodyPr>
          <a:lstStyle/>
          <a:p>
            <a:pPr marL="228600" marR="0" indent="-228600" algn="l" defTabSz="914400" rtl="0" eaLnBrk="1" fontAlgn="auto" latinLnBrk="0" hangingPunct="1">
              <a:lnSpc>
                <a:spcPct val="100000"/>
              </a:lnSpc>
              <a:spcBef>
                <a:spcPts val="0"/>
              </a:spcBef>
              <a:spcAft>
                <a:spcPts val="0"/>
              </a:spcAft>
              <a:buClrTx/>
              <a:buSzTx/>
              <a:buFont typeface="+mj-lt"/>
              <a:buNone/>
              <a:tabLst/>
              <a:defRPr/>
            </a:pPr>
            <a:r>
              <a:rPr lang="en-US" sz="1200" dirty="0" smtClean="0"/>
              <a:t>This is another option</a:t>
            </a:r>
            <a:r>
              <a:rPr lang="en-US" sz="1200" baseline="0" dirty="0" smtClean="0"/>
              <a:t> for an Overview slide.</a:t>
            </a:r>
            <a:endParaRPr lang="en-US" sz="1200" dirty="0" smtClean="0"/>
          </a:p>
          <a:p>
            <a:pPr marL="228600" indent="-228600">
              <a:buFont typeface="+mj-lt"/>
              <a:buNone/>
            </a:pPr>
            <a:endParaRPr lang="en-US" sz="1200" dirty="0"/>
          </a:p>
        </p:txBody>
      </p:sp>
      <p:sp>
        <p:nvSpPr>
          <p:cNvPr id="5" name="Slide Image Placeholder 4"/>
          <p:cNvSpPr>
            <a:spLocks noGrp="1" noRot="1" noChangeAspect="1"/>
          </p:cNvSpPr>
          <p:nvPr>
            <p:ph type="sldImg"/>
          </p:nvPr>
        </p:nvSpPr>
        <p:spPr>
          <a:xfrm>
            <a:off x="539750" y="503238"/>
            <a:ext cx="3143250" cy="2359025"/>
          </a:xfr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t>What</a:t>
            </a:r>
            <a:r>
              <a:rPr lang="en-US" b="0" baseline="0" dirty="0" smtClean="0"/>
              <a:t> will the audience be able to do after this training is complete?</a:t>
            </a:r>
            <a:r>
              <a:rPr lang="en-US" dirty="0" smtClean="0"/>
              <a:t> Briefly describe each objective how the audience</a:t>
            </a:r>
            <a:r>
              <a:rPr lang="en-US" baseline="0" dirty="0" smtClean="0"/>
              <a:t> </a:t>
            </a:r>
            <a:r>
              <a:rPr lang="en-US" dirty="0" smtClean="0"/>
              <a:t>will benefit from this</a:t>
            </a:r>
            <a:r>
              <a:rPr lang="en-US" baseline="0" dirty="0" smtClean="0"/>
              <a:t> presentation.</a:t>
            </a:r>
            <a:endParaRPr lang="en-US" dirty="0" smtClean="0"/>
          </a:p>
        </p:txBody>
      </p:sp>
      <p:sp>
        <p:nvSpPr>
          <p:cNvPr id="4" name="Slide Number Placeholder 3"/>
          <p:cNvSpPr>
            <a:spLocks noGrp="1"/>
          </p:cNvSpPr>
          <p:nvPr>
            <p:ph type="sldNum" sz="quarter" idx="10"/>
          </p:nvPr>
        </p:nvSpPr>
        <p:spPr/>
        <p:txBody>
          <a:bodyPr/>
          <a:lstStyle/>
          <a:p>
            <a:fld id="{EC6EAC7D-5A89-47C2-8ABA-56C9C2DEF7A4}"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Use a section header for each of the topics, so there is a clear transition to the audience. </a:t>
            </a:r>
          </a:p>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sp>
        <p:nvSpPr>
          <p:cNvPr id="2" name="Title 1"/>
          <p:cNvSpPr>
            <a:spLocks noGrp="1"/>
          </p:cNvSpPr>
          <p:nvPr>
            <p:ph type="ctrTitle" hasCustomPrompt="1"/>
          </p:nvPr>
        </p:nvSpPr>
        <p:spPr>
          <a:xfrm>
            <a:off x="2590800" y="2286000"/>
            <a:ext cx="6180224" cy="1470025"/>
          </a:xfrm>
        </p:spPr>
        <p:txBody>
          <a:bodyPr anchor="t"/>
          <a:lstStyle>
            <a:lvl1pPr algn="r">
              <a:defRPr b="1" cap="small" baseline="0">
                <a:solidFill>
                  <a:srgbClr val="003300"/>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3962400" y="4038600"/>
            <a:ext cx="4772528" cy="990600"/>
          </a:xfrm>
        </p:spPr>
        <p:txBody>
          <a:bodyPr>
            <a:normAutofit/>
          </a:bodyPr>
          <a:lstStyle>
            <a:lvl1pPr marL="0" indent="0" algn="r">
              <a:buNone/>
              <a:defRPr sz="2000" b="0">
                <a:solidFill>
                  <a:schemeClr val="tx1"/>
                </a:solidFill>
                <a:latin typeface="Georgia"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pic>
        <p:nvPicPr>
          <p:cNvPr id="7" name="Picture 6"/>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0" y="1251"/>
            <a:ext cx="3721618" cy="6858000"/>
          </a:xfrm>
          <a:prstGeom prst="rect">
            <a:avLst/>
          </a:prstGeom>
        </p:spPr>
      </p:pic>
      <p:sp>
        <p:nvSpPr>
          <p:cNvPr id="10" name="Picture Placeholder 9"/>
          <p:cNvSpPr>
            <a:spLocks noGrp="1"/>
          </p:cNvSpPr>
          <p:nvPr>
            <p:ph type="pic" sz="quarter" idx="13" hasCustomPrompt="1"/>
          </p:nvPr>
        </p:nvSpPr>
        <p:spPr>
          <a:xfrm>
            <a:off x="6858000" y="5105400"/>
            <a:ext cx="1828800" cy="990600"/>
          </a:xfrm>
        </p:spPr>
        <p:txBody>
          <a:bodyPr>
            <a:normAutofit/>
          </a:bodyPr>
          <a:lstStyle>
            <a:lvl1pPr marL="0" indent="0" algn="ctr">
              <a:buNone/>
              <a:defRPr sz="2000" baseline="0"/>
            </a:lvl1pPr>
          </a:lstStyle>
          <a:p>
            <a:r>
              <a:rPr lang="en-US" dirty="0" smtClean="0"/>
              <a:t>Company Logo</a:t>
            </a:r>
            <a:endParaRPr lang="en-US"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355600"/>
            <a:ext cx="8194675"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73100" y="1497013"/>
            <a:ext cx="3975100" cy="4759325"/>
          </a:xfrm>
        </p:spPr>
        <p:txBody>
          <a:bodyPr/>
          <a:lstStyle>
            <a:lvl4pPr>
              <a:defRPr baseline="0"/>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4" name="Text Placeholder 3"/>
          <p:cNvSpPr>
            <a:spLocks noGrp="1"/>
          </p:cNvSpPr>
          <p:nvPr>
            <p:ph type="body" sz="half" idx="2"/>
          </p:nvPr>
        </p:nvSpPr>
        <p:spPr>
          <a:xfrm>
            <a:off x="4937760" y="1497013"/>
            <a:ext cx="3977640" cy="4759325"/>
          </a:xfrm>
        </p:spPr>
        <p:txBody>
          <a:bodyPr/>
          <a:lstStyle>
            <a:lvl4pPr>
              <a:defRPr baseline="0"/>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5" name="Date Placeholder 3"/>
          <p:cNvSpPr>
            <a:spLocks noGrp="1"/>
          </p:cNvSpPr>
          <p:nvPr>
            <p:ph type="dt" sz="half" idx="10"/>
          </p:nvPr>
        </p:nvSpPr>
        <p:spPr>
          <a:xfrm>
            <a:off x="762000" y="6356350"/>
            <a:ext cx="2133600" cy="365125"/>
          </a:xfrm>
        </p:spPr>
        <p:txBody>
          <a:bodyPr/>
          <a:lstStyle/>
          <a:p>
            <a:fld id="{757B281C-5159-4971-8228-52B9A72E9ED2}" type="datetimeFigureOut">
              <a:rPr lang="en-US" smtClean="0"/>
              <a:pPr/>
              <a:t>7/15/2019</a:t>
            </a:fld>
            <a:endParaRPr lang="en-US" dirty="0"/>
          </a:p>
        </p:txBody>
      </p:sp>
      <p:sp>
        <p:nvSpPr>
          <p:cNvPr id="6" name="Footer Placeholder 4"/>
          <p:cNvSpPr>
            <a:spLocks noGrp="1"/>
          </p:cNvSpPr>
          <p:nvPr>
            <p:ph type="ftr" sz="quarter" idx="11"/>
          </p:nvPr>
        </p:nvSpPr>
        <p:spPr>
          <a:xfrm>
            <a:off x="3352800" y="6356350"/>
            <a:ext cx="2895600" cy="365125"/>
          </a:xfrm>
        </p:spPr>
        <p:txBody>
          <a:bodyPr/>
          <a:lstStyle/>
          <a:p>
            <a:endParaRPr lang="en-US" dirty="0"/>
          </a:p>
        </p:txBody>
      </p:sp>
      <p:sp>
        <p:nvSpPr>
          <p:cNvPr id="7" name="Slide Number Placeholder 5"/>
          <p:cNvSpPr>
            <a:spLocks noGrp="1"/>
          </p:cNvSpPr>
          <p:nvPr>
            <p:ph type="sldNum" sz="quarter" idx="12"/>
          </p:nvPr>
        </p:nvSpPr>
        <p:spPr>
          <a:xfrm>
            <a:off x="6705600" y="6356350"/>
            <a:ext cx="2133600" cy="365125"/>
          </a:xfrm>
        </p:spPr>
        <p:txBody>
          <a:bodyPr/>
          <a:lstStyle/>
          <a:p>
            <a:fld id="{33D6E5A2-EC83-451F-A719-9AC1370DD5CF}"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57B281C-5159-4971-8228-52B9A72E9ED2}" type="datetimeFigureOut">
              <a:rPr lang="en-US" smtClean="0"/>
              <a:pPr/>
              <a:t>7/15/2019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3D6E5A2-EC83-451F-A719-9AC1370DD5CF}" type="slidenum">
              <a:rPr lang="en-US" smtClean="0"/>
              <a:pPr/>
              <a:t>‹#›</a:t>
            </a:fld>
            <a:endParaRPr lang="en-US" dirty="0"/>
          </a:p>
        </p:txBody>
      </p:sp>
    </p:spTree>
  </p:cSld>
  <p:clrMapOvr>
    <a:masterClrMapping/>
  </p:clrMapOvr>
  <p:transition spd="slow">
    <p:wipe dir="d"/>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7B281C-5159-4971-8228-52B9A72E9ED2}" type="datetimeFigureOut">
              <a:rPr lang="en-US" smtClean="0"/>
              <a:pPr/>
              <a:t>7/15/2019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3D6E5A2-EC83-451F-A719-9AC1370DD5CF}" type="slidenum">
              <a:rPr lang="en-US" smtClean="0"/>
              <a:pPr/>
              <a:t>‹#›</a:t>
            </a:fld>
            <a:endParaRPr lang="en-US" dirty="0"/>
          </a:p>
        </p:txBody>
      </p:sp>
    </p:spTree>
  </p:cSld>
  <p:clrMapOvr>
    <a:masterClrMapping/>
  </p:clrMapOvr>
  <p:transition spd="slow">
    <p:wipe dir="d"/>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Background Only">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sp>
        <p:nvSpPr>
          <p:cNvPr id="3" name="Date Placeholder 3"/>
          <p:cNvSpPr>
            <a:spLocks noGrp="1"/>
          </p:cNvSpPr>
          <p:nvPr>
            <p:ph type="dt" sz="half" idx="10"/>
          </p:nvPr>
        </p:nvSpPr>
        <p:spPr>
          <a:xfrm>
            <a:off x="762000" y="6356350"/>
            <a:ext cx="2133600" cy="365125"/>
          </a:xfrm>
        </p:spPr>
        <p:txBody>
          <a:bodyPr/>
          <a:lstStyle/>
          <a:p>
            <a:fld id="{757B281C-5159-4971-8228-52B9A72E9ED2}" type="datetimeFigureOut">
              <a:rPr lang="en-US" smtClean="0"/>
              <a:pPr/>
              <a:t>7/15/2019</a:t>
            </a:fld>
            <a:endParaRPr lang="en-US" dirty="0"/>
          </a:p>
        </p:txBody>
      </p:sp>
      <p:sp>
        <p:nvSpPr>
          <p:cNvPr id="4" name="Footer Placeholder 4"/>
          <p:cNvSpPr>
            <a:spLocks noGrp="1"/>
          </p:cNvSpPr>
          <p:nvPr>
            <p:ph type="ftr" sz="quarter" idx="11"/>
          </p:nvPr>
        </p:nvSpPr>
        <p:spPr>
          <a:xfrm>
            <a:off x="3352800" y="6356350"/>
            <a:ext cx="2895600" cy="365125"/>
          </a:xfrm>
        </p:spPr>
        <p:txBody>
          <a:bodyPr/>
          <a:lstStyle/>
          <a:p>
            <a:endParaRPr lang="en-US" dirty="0"/>
          </a:p>
        </p:txBody>
      </p:sp>
      <p:sp>
        <p:nvSpPr>
          <p:cNvPr id="5" name="Slide Number Placeholder 5"/>
          <p:cNvSpPr>
            <a:spLocks noGrp="1"/>
          </p:cNvSpPr>
          <p:nvPr>
            <p:ph type="sldNum" sz="quarter" idx="12"/>
          </p:nvPr>
        </p:nvSpPr>
        <p:spPr>
          <a:xfrm>
            <a:off x="6705600" y="6356350"/>
            <a:ext cx="2133600" cy="365125"/>
          </a:xfrm>
        </p:spPr>
        <p:txBody>
          <a:bodyPr/>
          <a:lstStyle/>
          <a:p>
            <a:fld id="{33D6E5A2-EC83-451F-A719-9AC1370DD5CF}" type="slidenum">
              <a:rPr lang="en-US" smtClean="0"/>
              <a:pPr/>
              <a:t>‹#›</a:t>
            </a:fld>
            <a:endParaRPr lang="en-US" dirty="0"/>
          </a:p>
        </p:txBody>
      </p:sp>
    </p:spTree>
  </p:cSld>
  <p:clrMapOvr>
    <a:masterClrMapping/>
  </p:clrMapOvr>
  <p:transition spd="slow">
    <p:wipe dir="d"/>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pic>
        <p:nvPicPr>
          <p:cNvPr id="8" name="Picture 7"/>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3161049" y="-3176815"/>
            <a:ext cx="2819400" cy="9173031"/>
          </a:xfrm>
          <a:prstGeom prst="rect">
            <a:avLst/>
          </a:prstGeom>
        </p:spPr>
      </p:pic>
      <p:sp>
        <p:nvSpPr>
          <p:cNvPr id="2" name="Title 1"/>
          <p:cNvSpPr>
            <a:spLocks noGrp="1"/>
          </p:cNvSpPr>
          <p:nvPr>
            <p:ph type="title" hasCustomPrompt="1"/>
          </p:nvPr>
        </p:nvSpPr>
        <p:spPr>
          <a:xfrm>
            <a:off x="4572000" y="3048000"/>
            <a:ext cx="4343400" cy="1362075"/>
          </a:xfrm>
        </p:spPr>
        <p:txBody>
          <a:bodyPr anchor="b" anchorCtr="0"/>
          <a:lstStyle>
            <a:lvl1pPr algn="l">
              <a:defRPr sz="4000" b="1" cap="small" baseline="0">
                <a:solidFill>
                  <a:srgbClr val="003300"/>
                </a:solidFill>
              </a:defRPr>
            </a:lvl1p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757B281C-5159-4971-8228-52B9A72E9ED2}" type="datetimeFigureOut">
              <a:rPr lang="en-US" smtClean="0"/>
              <a:pPr/>
              <a:t>7/15/2019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D6E5A2-EC83-451F-A719-9AC1370DD5CF}" type="slidenum">
              <a:rPr lang="en-US" smtClean="0"/>
              <a:pPr/>
              <a:t>‹#›</a:t>
            </a:fld>
            <a:endParaRPr lang="en-US" dirty="0"/>
          </a:p>
        </p:txBody>
      </p:sp>
      <p:sp>
        <p:nvSpPr>
          <p:cNvPr id="10" name="Picture Placeholder 9"/>
          <p:cNvSpPr>
            <a:spLocks noGrp="1"/>
          </p:cNvSpPr>
          <p:nvPr>
            <p:ph type="pic" sz="quarter" idx="13" hasCustomPrompt="1"/>
          </p:nvPr>
        </p:nvSpPr>
        <p:spPr>
          <a:xfrm>
            <a:off x="6781800" y="5334000"/>
            <a:ext cx="2133600" cy="990600"/>
          </a:xfrm>
        </p:spPr>
        <p:txBody>
          <a:bodyPr>
            <a:normAutofit/>
          </a:bodyPr>
          <a:lstStyle>
            <a:lvl1pPr marL="0" indent="0" algn="ctr">
              <a:buNone/>
              <a:defRPr sz="1800"/>
            </a:lvl1pPr>
          </a:lstStyle>
          <a:p>
            <a:r>
              <a:rPr lang="en-US" dirty="0" smtClean="0"/>
              <a:t>Company Logo</a:t>
            </a:r>
            <a:endParaRPr lang="en-US"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0" y="269632"/>
            <a:ext cx="8077200" cy="1143000"/>
          </a:xfrm>
        </p:spPr>
        <p:txBody>
          <a:bodyPr anchor="ctr" anchorCtr="0"/>
          <a:lstStyle>
            <a:lvl1pPr algn="l">
              <a:defRPr lang="en-US" dirty="0"/>
            </a:lvl1pPr>
          </a:lstStyle>
          <a:p>
            <a:r>
              <a:rPr lang="en-US" dirty="0" smtClean="0"/>
              <a:t>Click To Edit Master Title Style</a:t>
            </a:r>
            <a:endParaRPr lang="en-US" dirty="0"/>
          </a:p>
        </p:txBody>
      </p:sp>
      <p:sp>
        <p:nvSpPr>
          <p:cNvPr id="3" name="Content Placeholder 2"/>
          <p:cNvSpPr>
            <a:spLocks noGrp="1"/>
          </p:cNvSpPr>
          <p:nvPr>
            <p:ph idx="1"/>
          </p:nvPr>
        </p:nvSpPr>
        <p:spPr>
          <a:xfrm>
            <a:off x="762000" y="1596413"/>
            <a:ext cx="8077200" cy="4297363"/>
          </a:xfrm>
        </p:spPr>
        <p:txBody>
          <a:bodyPr>
            <a:normAutofit/>
          </a:bodyPr>
          <a:lstStyle>
            <a:lvl1pPr>
              <a:defRPr sz="3200">
                <a:latin typeface="+mn-lt"/>
              </a:defRPr>
            </a:lvl1pPr>
            <a:lvl2pPr>
              <a:defRPr sz="2800">
                <a:latin typeface="+mn-lt"/>
              </a:defRPr>
            </a:lvl2pPr>
            <a:lvl3pPr>
              <a:defRPr sz="2400">
                <a:latin typeface="+mn-lt"/>
              </a:defRPr>
            </a:lvl3pPr>
            <a:lvl4pPr>
              <a:defRPr sz="2400">
                <a:latin typeface="+mn-lt"/>
              </a:defRPr>
            </a:lvl4pPr>
            <a:lvl5pPr>
              <a:defRPr sz="24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57B281C-5159-4971-8228-52B9A72E9ED2}" type="datetimeFigureOut">
              <a:rPr lang="en-US" smtClean="0"/>
              <a:pPr/>
              <a:t>7/15/2019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6705600" y="6356350"/>
            <a:ext cx="2133600" cy="365125"/>
          </a:xfrm>
        </p:spPr>
        <p:txBody>
          <a:bodyPr/>
          <a:lstStyle/>
          <a:p>
            <a:fld id="{33D6E5A2-EC83-451F-A719-9AC1370DD5CF}" type="slidenum">
              <a:rPr lang="en-US" smtClean="0"/>
              <a:pPr/>
              <a:t>‹#›</a:t>
            </a:fld>
            <a:endParaRPr lang="en-US" dirty="0"/>
          </a:p>
        </p:txBody>
      </p:sp>
    </p:spTree>
  </p:cSld>
  <p:clrMapOvr>
    <a:masterClrMapping/>
  </p:clrMapOvr>
  <p:transition spd="slow">
    <p:wipe dir="d"/>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768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57B281C-5159-4971-8228-52B9A72E9ED2}" type="datetimeFigureOut">
              <a:rPr lang="en-US" smtClean="0"/>
              <a:pPr/>
              <a:t>7/15/2019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D6E5A2-EC83-451F-A719-9AC1370DD5CF}" type="slidenum">
              <a:rPr lang="en-US" smtClean="0"/>
              <a:pPr/>
              <a:t>‹#›</a:t>
            </a:fld>
            <a:endParaRPr lang="en-US" dirty="0"/>
          </a:p>
        </p:txBody>
      </p:sp>
    </p:spTree>
  </p:cSld>
  <p:clrMapOvr>
    <a:masterClrMapping/>
  </p:clrMapOvr>
  <p:transition spd="slow">
    <p:wipe dir="d"/>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8736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736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57B281C-5159-4971-8228-52B9A72E9ED2}" type="datetimeFigureOut">
              <a:rPr lang="en-US" smtClean="0"/>
              <a:pPr/>
              <a:t>7/15/2019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3D6E5A2-EC83-451F-A719-9AC1370DD5CF}" type="slidenum">
              <a:rPr lang="en-US" smtClean="0"/>
              <a:pPr/>
              <a:t>‹#›</a:t>
            </a:fld>
            <a:endParaRPr lang="en-US" dirty="0"/>
          </a:p>
        </p:txBody>
      </p:sp>
    </p:spTree>
  </p:cSld>
  <p:clrMapOvr>
    <a:masterClrMapping/>
  </p:clrMapOvr>
  <p:transition spd="slow">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8036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858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7B281C-5159-4971-8228-52B9A72E9ED2}" type="datetimeFigureOut">
              <a:rPr lang="en-US" smtClean="0"/>
              <a:pPr/>
              <a:t>7/15/2019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D6E5A2-EC83-451F-A719-9AC1370DD5CF}" type="slidenum">
              <a:rPr lang="en-US" smtClean="0"/>
              <a:pPr/>
              <a:t>‹#›</a:t>
            </a:fld>
            <a:endParaRPr lang="en-US" dirty="0"/>
          </a:p>
        </p:txBody>
      </p:sp>
    </p:spTree>
  </p:cSld>
  <p:clrMapOvr>
    <a:masterClrMapping/>
  </p:clrMapOvr>
  <p:transition spd="slow">
    <p:wipe dir="d"/>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7B281C-5159-4971-8228-52B9A72E9ED2}" type="datetimeFigureOut">
              <a:rPr lang="en-US" smtClean="0"/>
              <a:pPr/>
              <a:t>7/15/2019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D6E5A2-EC83-451F-A719-9AC1370DD5CF}" type="slidenum">
              <a:rPr lang="en-US" smtClean="0"/>
              <a:pPr/>
              <a:t>‹#›</a:t>
            </a:fld>
            <a:endParaRPr lang="en-US" dirty="0"/>
          </a:p>
        </p:txBody>
      </p:sp>
    </p:spTree>
  </p:cSld>
  <p:clrMapOvr>
    <a:masterClrMapping/>
  </p:clrMapOvr>
  <p:transition spd="slow">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7B281C-5159-4971-8228-52B9A72E9ED2}" type="datetimeFigureOut">
              <a:rPr lang="en-US" smtClean="0"/>
              <a:pPr/>
              <a:t>7/15/2019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D6E5A2-EC83-451F-A719-9AC1370DD5CF}" type="slidenum">
              <a:rPr lang="en-US" smtClean="0"/>
              <a:pPr/>
              <a:t>‹#›</a:t>
            </a:fld>
            <a:endParaRPr lang="en-US" dirty="0"/>
          </a:p>
        </p:txBody>
      </p:sp>
    </p:spTree>
  </p:cSld>
  <p:clrMapOvr>
    <a:masterClrMapping/>
  </p:clrMapOvr>
  <p:transition spd="slow">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62000" y="274638"/>
            <a:ext cx="5867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7B281C-5159-4971-8228-52B9A72E9ED2}" type="datetimeFigureOut">
              <a:rPr lang="en-US" smtClean="0"/>
              <a:pPr/>
              <a:t>7/15/2019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D6E5A2-EC83-451F-A719-9AC1370DD5CF}" type="slidenum">
              <a:rPr lang="en-US" smtClean="0"/>
              <a:pPr/>
              <a:t>‹#›</a:t>
            </a:fld>
            <a:endParaRPr lang="en-US" dirty="0"/>
          </a:p>
        </p:txBody>
      </p:sp>
    </p:spTree>
  </p:cSld>
  <p:clrMapOvr>
    <a:masterClrMapping/>
  </p:clrMapOvr>
  <p:transition spd="slow">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15"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sp>
        <p:nvSpPr>
          <p:cNvPr id="2" name="Title Placeholder 1"/>
          <p:cNvSpPr>
            <a:spLocks noGrp="1"/>
          </p:cNvSpPr>
          <p:nvPr>
            <p:ph type="title"/>
          </p:nvPr>
        </p:nvSpPr>
        <p:spPr>
          <a:xfrm>
            <a:off x="762000" y="274638"/>
            <a:ext cx="80772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2000" y="1600200"/>
            <a:ext cx="80772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20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7B281C-5159-4971-8228-52B9A72E9ED2}" type="datetimeFigureOut">
              <a:rPr lang="en-US" smtClean="0"/>
              <a:pPr/>
              <a:t>7/15/2019</a:t>
            </a:fld>
            <a:endParaRPr lang="en-US" dirty="0"/>
          </a:p>
        </p:txBody>
      </p:sp>
      <p:sp>
        <p:nvSpPr>
          <p:cNvPr id="5" name="Footer Placeholder 4"/>
          <p:cNvSpPr>
            <a:spLocks noGrp="1"/>
          </p:cNvSpPr>
          <p:nvPr>
            <p:ph type="ftr" sz="quarter" idx="3"/>
          </p:nvPr>
        </p:nvSpPr>
        <p:spPr>
          <a:xfrm>
            <a:off x="33528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7056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D6E5A2-EC83-451F-A719-9AC1370DD5CF}" type="slidenum">
              <a:rPr lang="en-US" smtClean="0"/>
              <a:pPr/>
              <a:t>‹#›</a:t>
            </a:fld>
            <a:endParaRPr lang="en-US" dirty="0"/>
          </a:p>
        </p:txBody>
      </p:sp>
      <p:pic>
        <p:nvPicPr>
          <p:cNvPr id="8" name="Picture 7"/>
          <p:cNvPicPr>
            <a:picLocks noChangeAspect="1"/>
          </p:cNvPicPr>
          <p:nvPr/>
        </p:nvPicPr>
        <p:blipFill rotWithShape="1">
          <a:blip r:embed="rId16" cstate="email">
            <a:extLst>
              <a:ext uri="{28A0092B-C50C-407E-A947-70E740481C1C}">
                <a14:useLocalDpi xmlns:a14="http://schemas.microsoft.com/office/drawing/2010/main"/>
              </a:ext>
            </a:extLst>
          </a:blip>
          <a:srcRect/>
          <a:stretch/>
        </p:blipFill>
        <p:spPr>
          <a:xfrm>
            <a:off x="-152400" y="-109183"/>
            <a:ext cx="818707" cy="7083189"/>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2" r:id="rId4"/>
    <p:sldLayoutId id="2147483653" r:id="rId5"/>
    <p:sldLayoutId id="2147483656" r:id="rId6"/>
    <p:sldLayoutId id="2147483657" r:id="rId7"/>
    <p:sldLayoutId id="2147483658" r:id="rId8"/>
    <p:sldLayoutId id="2147483659" r:id="rId9"/>
    <p:sldLayoutId id="2147483662" r:id="rId10"/>
    <p:sldLayoutId id="2147483654" r:id="rId11"/>
    <p:sldLayoutId id="2147483655" r:id="rId12"/>
    <p:sldLayoutId id="2147483663" r:id="rId13"/>
  </p:sldLayoutIdLst>
  <p:transition spd="slow">
    <p:wipe dir="d"/>
  </p:transition>
  <p:timing>
    <p:tnLst>
      <p:par>
        <p:cTn id="1" dur="indefinite" restart="never" nodeType="tmRoot"/>
      </p:par>
    </p:tnLst>
  </p:timing>
  <p:txStyles>
    <p:titleStyle>
      <a:lvl1pPr algn="l" defTabSz="914400" rtl="0" eaLnBrk="1" latinLnBrk="0" hangingPunct="1">
        <a:spcBef>
          <a:spcPct val="0"/>
        </a:spcBef>
        <a:buNone/>
        <a:defRPr lang="en-US" sz="4400" kern="1200" dirty="0" smtClean="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6.jpeg"/><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image" Target="../media/image12.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4.xml"/><Relationship Id="rId1" Type="http://schemas.openxmlformats.org/officeDocument/2006/relationships/tags" Target="../tags/tag13.xm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tags" Target="../tags/tag16.xml"/><Relationship Id="rId1" Type="http://schemas.openxmlformats.org/officeDocument/2006/relationships/tags" Target="../tags/tag15.xml"/><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0.xml"/><Relationship Id="rId1" Type="http://schemas.openxmlformats.org/officeDocument/2006/relationships/tags" Target="../tags/tag29.xm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notesSlide" Target="../notesSlides/notesSlide2.xml"/><Relationship Id="rId4"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1.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2.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3.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4.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5.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6.xml"/></Relationships>
</file>

<file path=ppt/slides/_rels/slide3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11.jpeg"/><Relationship Id="rId5" Type="http://schemas.openxmlformats.org/officeDocument/2006/relationships/notesSlide" Target="../notesSlides/notesSlide8.xml"/><Relationship Id="rId4"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custDataLst>
              <p:tags r:id="rId2"/>
            </p:custDataLst>
          </p:nvPr>
        </p:nvSpPr>
        <p:spPr>
          <a:xfrm>
            <a:off x="906376" y="928338"/>
            <a:ext cx="8237624" cy="1470025"/>
          </a:xfrm>
        </p:spPr>
        <p:txBody>
          <a:bodyPr/>
          <a:lstStyle/>
          <a:p>
            <a:r>
              <a:rPr lang="en-US" dirty="0" err="1"/>
              <a:t>Materi</a:t>
            </a:r>
            <a:r>
              <a:rPr lang="en-US" dirty="0"/>
              <a:t> MOS Cara </a:t>
            </a:r>
            <a:r>
              <a:rPr lang="en-US" dirty="0" err="1"/>
              <a:t>belajar</a:t>
            </a:r>
            <a:r>
              <a:rPr lang="en-US" dirty="0"/>
              <a:t> </a:t>
            </a:r>
            <a:r>
              <a:rPr lang="en-US" dirty="0" err="1"/>
              <a:t>Efektif</a:t>
            </a:r>
            <a:endParaRPr lang="en-US" dirty="0"/>
          </a:p>
        </p:txBody>
      </p:sp>
      <p:sp>
        <p:nvSpPr>
          <p:cNvPr id="3" name="Subtitle 2"/>
          <p:cNvSpPr>
            <a:spLocks noGrp="1"/>
          </p:cNvSpPr>
          <p:nvPr>
            <p:ph type="subTitle" idx="1"/>
            <p:custDataLst>
              <p:tags r:id="rId3"/>
            </p:custDataLst>
          </p:nvPr>
        </p:nvSpPr>
        <p:spPr>
          <a:xfrm>
            <a:off x="4348225" y="5867400"/>
            <a:ext cx="4772528" cy="990600"/>
          </a:xfrm>
        </p:spPr>
        <p:txBody>
          <a:bodyPr>
            <a:normAutofit/>
          </a:bodyPr>
          <a:lstStyle/>
          <a:p>
            <a:r>
              <a:rPr lang="en-US" sz="2400" dirty="0" err="1" smtClean="0">
                <a:latin typeface="+mn-lt"/>
              </a:rPr>
              <a:t>Achmad</a:t>
            </a:r>
            <a:r>
              <a:rPr lang="en-US" sz="2400" dirty="0" smtClean="0">
                <a:latin typeface="+mn-lt"/>
              </a:rPr>
              <a:t> Mufti, </a:t>
            </a:r>
            <a:r>
              <a:rPr lang="en-US" sz="2400" dirty="0" err="1" smtClean="0">
                <a:latin typeface="+mn-lt"/>
              </a:rPr>
              <a:t>S.Kom</a:t>
            </a:r>
            <a:endParaRPr lang="en-US" sz="2400" dirty="0" smtClean="0">
              <a:latin typeface="+mn-lt"/>
            </a:endParaRPr>
          </a:p>
          <a:p>
            <a:r>
              <a:rPr lang="en-US" sz="2400" dirty="0" err="1" smtClean="0">
                <a:latin typeface="+mn-lt"/>
              </a:rPr>
              <a:t>Selasa</a:t>
            </a:r>
            <a:r>
              <a:rPr lang="en-US" sz="2400" dirty="0" smtClean="0">
                <a:latin typeface="+mn-lt"/>
              </a:rPr>
              <a:t>, 16 </a:t>
            </a:r>
            <a:r>
              <a:rPr lang="en-US" sz="2400" dirty="0" err="1" smtClean="0">
                <a:latin typeface="+mn-lt"/>
              </a:rPr>
              <a:t>Juli</a:t>
            </a:r>
            <a:r>
              <a:rPr lang="en-US" sz="2400" dirty="0" smtClean="0">
                <a:latin typeface="+mn-lt"/>
              </a:rPr>
              <a:t> 2019</a:t>
            </a:r>
            <a:endParaRPr lang="en-US" sz="2400" dirty="0">
              <a:latin typeface="+mn-lt"/>
            </a:endParaRPr>
          </a:p>
        </p:txBody>
      </p:sp>
      <p:pic>
        <p:nvPicPr>
          <p:cNvPr id="4" name="Picture 7" descr="C:\Documents and Settings\SMP N 48\My Documents\My Pictures\potogw.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a:xfrm>
            <a:off x="4343400" y="1981200"/>
            <a:ext cx="3429000" cy="3500438"/>
          </a:xfrm>
          <a:prstGeom prst="rect">
            <a:avLst/>
          </a:prstGeom>
          <a:noFill/>
        </p:spPr>
      </p:pic>
    </p:spTree>
    <p:custDataLst>
      <p:tags r:id="rId1"/>
    </p:custDataLst>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248400" y="0"/>
            <a:ext cx="2997200" cy="6858000"/>
          </a:xfrm>
          <a:prstGeom prst="rect">
            <a:avLst/>
          </a:prstGeom>
        </p:spPr>
      </p:pic>
      <p:sp>
        <p:nvSpPr>
          <p:cNvPr id="6" name="5-Point Star 5"/>
          <p:cNvSpPr/>
          <p:nvPr/>
        </p:nvSpPr>
        <p:spPr>
          <a:xfrm>
            <a:off x="5638800" y="6172200"/>
            <a:ext cx="685800" cy="685800"/>
          </a:xfrm>
          <a:prstGeom prst="star5">
            <a:avLst/>
          </a:prstGeom>
          <a:solidFill>
            <a:schemeClr val="accent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4"/>
          <p:cNvSpPr txBox="1">
            <a:spLocks/>
          </p:cNvSpPr>
          <p:nvPr>
            <p:custDataLst>
              <p:tags r:id="rId2"/>
            </p:custDataLst>
          </p:nvPr>
        </p:nvSpPr>
        <p:spPr>
          <a:xfrm>
            <a:off x="609600" y="0"/>
            <a:ext cx="5715000" cy="6832647"/>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dirty="0"/>
              <a:t>5. </a:t>
            </a:r>
            <a:r>
              <a:rPr lang="en-US" dirty="0" err="1"/>
              <a:t>Menjadi</a:t>
            </a:r>
            <a:r>
              <a:rPr lang="en-US" dirty="0"/>
              <a:t> </a:t>
            </a:r>
            <a:r>
              <a:rPr lang="en-US" dirty="0" err="1"/>
              <a:t>Aktif</a:t>
            </a:r>
            <a:r>
              <a:rPr lang="en-US" dirty="0"/>
              <a:t> </a:t>
            </a:r>
            <a:r>
              <a:rPr lang="en-US" dirty="0" err="1"/>
              <a:t>Bertanya</a:t>
            </a:r>
            <a:r>
              <a:rPr lang="en-US" dirty="0"/>
              <a:t> </a:t>
            </a:r>
            <a:r>
              <a:rPr lang="en-US" dirty="0" err="1"/>
              <a:t>dan</a:t>
            </a:r>
            <a:r>
              <a:rPr lang="en-US" dirty="0"/>
              <a:t> </a:t>
            </a:r>
            <a:r>
              <a:rPr lang="en-US" dirty="0" err="1" smtClean="0"/>
              <a:t>Ditanya</a:t>
            </a:r>
            <a:endParaRPr lang="en-US" dirty="0" smtClean="0"/>
          </a:p>
          <a:p>
            <a:pPr marL="0" indent="0">
              <a:buNone/>
            </a:pPr>
            <a:endParaRPr lang="en-US" dirty="0"/>
          </a:p>
          <a:p>
            <a:pPr marL="0" indent="0" algn="just">
              <a:buNone/>
            </a:pPr>
            <a:r>
              <a:rPr lang="en-US" dirty="0" err="1"/>
              <a:t>Jika</a:t>
            </a:r>
            <a:r>
              <a:rPr lang="en-US" dirty="0"/>
              <a:t> </a:t>
            </a:r>
            <a:r>
              <a:rPr lang="en-US" dirty="0" err="1"/>
              <a:t>ada</a:t>
            </a:r>
            <a:r>
              <a:rPr lang="en-US" dirty="0"/>
              <a:t> </a:t>
            </a:r>
            <a:r>
              <a:rPr lang="en-US" dirty="0" err="1"/>
              <a:t>hal</a:t>
            </a:r>
            <a:r>
              <a:rPr lang="en-US" dirty="0"/>
              <a:t> yang </a:t>
            </a:r>
            <a:r>
              <a:rPr lang="en-US" dirty="0" err="1"/>
              <a:t>belum</a:t>
            </a:r>
            <a:r>
              <a:rPr lang="en-US" dirty="0"/>
              <a:t> </a:t>
            </a:r>
            <a:r>
              <a:rPr lang="en-US" dirty="0" err="1"/>
              <a:t>jelas</a:t>
            </a:r>
            <a:r>
              <a:rPr lang="en-US" dirty="0"/>
              <a:t>, </a:t>
            </a:r>
            <a:r>
              <a:rPr lang="en-US" dirty="0" err="1"/>
              <a:t>maka</a:t>
            </a:r>
            <a:r>
              <a:rPr lang="en-US" dirty="0"/>
              <a:t> </a:t>
            </a:r>
            <a:r>
              <a:rPr lang="en-US" dirty="0" err="1"/>
              <a:t>tanyakan</a:t>
            </a:r>
            <a:r>
              <a:rPr lang="en-US" dirty="0"/>
              <a:t> </a:t>
            </a:r>
            <a:r>
              <a:rPr lang="en-US" dirty="0" err="1"/>
              <a:t>kepada</a:t>
            </a:r>
            <a:r>
              <a:rPr lang="en-US" dirty="0"/>
              <a:t> guru, </a:t>
            </a:r>
            <a:r>
              <a:rPr lang="en-US" dirty="0" err="1"/>
              <a:t>teman</a:t>
            </a:r>
            <a:r>
              <a:rPr lang="en-US" dirty="0"/>
              <a:t> </a:t>
            </a:r>
            <a:r>
              <a:rPr lang="en-US" dirty="0" err="1"/>
              <a:t>atau</a:t>
            </a:r>
            <a:r>
              <a:rPr lang="en-US" dirty="0"/>
              <a:t> orang </a:t>
            </a:r>
            <a:r>
              <a:rPr lang="en-US" dirty="0" err="1"/>
              <a:t>tua</a:t>
            </a:r>
            <a:r>
              <a:rPr lang="en-US" dirty="0"/>
              <a:t>. </a:t>
            </a:r>
            <a:r>
              <a:rPr lang="en-US" dirty="0" err="1"/>
              <a:t>Jika</a:t>
            </a:r>
            <a:r>
              <a:rPr lang="en-US" dirty="0"/>
              <a:t> </a:t>
            </a:r>
            <a:r>
              <a:rPr lang="en-US" dirty="0" err="1"/>
              <a:t>kita</a:t>
            </a:r>
            <a:r>
              <a:rPr lang="en-US" dirty="0"/>
              <a:t> </a:t>
            </a:r>
            <a:r>
              <a:rPr lang="en-US" dirty="0" err="1"/>
              <a:t>bertanya</a:t>
            </a:r>
            <a:r>
              <a:rPr lang="en-US" dirty="0"/>
              <a:t> </a:t>
            </a:r>
            <a:r>
              <a:rPr lang="en-US" dirty="0" err="1"/>
              <a:t>biasanya</a:t>
            </a:r>
            <a:r>
              <a:rPr lang="en-US" dirty="0"/>
              <a:t> </a:t>
            </a:r>
            <a:r>
              <a:rPr lang="en-US" dirty="0" err="1"/>
              <a:t>kita</a:t>
            </a:r>
            <a:r>
              <a:rPr lang="en-US" dirty="0"/>
              <a:t> </a:t>
            </a:r>
            <a:r>
              <a:rPr lang="en-US" dirty="0" err="1"/>
              <a:t>akan</a:t>
            </a:r>
            <a:r>
              <a:rPr lang="en-US" dirty="0"/>
              <a:t> </a:t>
            </a:r>
            <a:r>
              <a:rPr lang="en-US" dirty="0" err="1"/>
              <a:t>ingat</a:t>
            </a:r>
            <a:r>
              <a:rPr lang="en-US" dirty="0"/>
              <a:t> </a:t>
            </a:r>
            <a:r>
              <a:rPr lang="en-US" dirty="0" err="1"/>
              <a:t>jawabannya</a:t>
            </a:r>
            <a:r>
              <a:rPr lang="en-US" dirty="0"/>
              <a:t>. </a:t>
            </a:r>
            <a:r>
              <a:rPr lang="en-US" dirty="0" err="1"/>
              <a:t>Catatlah</a:t>
            </a:r>
            <a:r>
              <a:rPr lang="en-US" dirty="0"/>
              <a:t> </a:t>
            </a:r>
            <a:r>
              <a:rPr lang="en-US" dirty="0" err="1"/>
              <a:t>informasi</a:t>
            </a:r>
            <a:r>
              <a:rPr lang="en-US" dirty="0"/>
              <a:t> </a:t>
            </a:r>
            <a:r>
              <a:rPr lang="en-US" dirty="0" err="1"/>
              <a:t>jawaban</a:t>
            </a:r>
            <a:r>
              <a:rPr lang="en-US" dirty="0"/>
              <a:t> </a:t>
            </a:r>
            <a:r>
              <a:rPr lang="en-US" dirty="0" err="1"/>
              <a:t>tersebut</a:t>
            </a:r>
            <a:r>
              <a:rPr lang="en-US" dirty="0"/>
              <a:t> </a:t>
            </a:r>
            <a:r>
              <a:rPr lang="en-US" dirty="0" err="1"/>
              <a:t>sebagai</a:t>
            </a:r>
            <a:r>
              <a:rPr lang="en-US" dirty="0"/>
              <a:t> </a:t>
            </a:r>
            <a:r>
              <a:rPr lang="en-US" dirty="0" err="1"/>
              <a:t>dokumentasi</a:t>
            </a:r>
            <a:r>
              <a:rPr lang="en-US" dirty="0"/>
              <a:t> </a:t>
            </a:r>
            <a:r>
              <a:rPr lang="en-US" dirty="0" err="1"/>
              <a:t>untuk</a:t>
            </a:r>
            <a:r>
              <a:rPr lang="en-US" dirty="0"/>
              <a:t> </a:t>
            </a:r>
            <a:r>
              <a:rPr lang="en-US" dirty="0" err="1"/>
              <a:t>dibuat</a:t>
            </a:r>
            <a:r>
              <a:rPr lang="en-US" dirty="0"/>
              <a:t> </a:t>
            </a:r>
            <a:r>
              <a:rPr lang="en-US" dirty="0" err="1"/>
              <a:t>kesimpulannya</a:t>
            </a:r>
            <a:r>
              <a:rPr lang="en-US" dirty="0"/>
              <a:t> (</a:t>
            </a:r>
            <a:r>
              <a:rPr lang="en-US" dirty="0" err="1"/>
              <a:t>solusi</a:t>
            </a:r>
            <a:r>
              <a:rPr lang="en-US" dirty="0"/>
              <a:t> </a:t>
            </a:r>
            <a:r>
              <a:rPr lang="en-US" dirty="0" err="1"/>
              <a:t>jawaban</a:t>
            </a:r>
            <a:r>
              <a:rPr lang="en-US" dirty="0"/>
              <a:t>)</a:t>
            </a:r>
            <a:endParaRPr lang="en-US" dirty="0" smtClean="0"/>
          </a:p>
        </p:txBody>
      </p:sp>
    </p:spTree>
    <p:custDataLst>
      <p:tags r:id="rId1"/>
    </p:custData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4"/>
          <p:cNvSpPr txBox="1">
            <a:spLocks/>
          </p:cNvSpPr>
          <p:nvPr>
            <p:custDataLst>
              <p:tags r:id="rId2"/>
            </p:custDataLst>
          </p:nvPr>
        </p:nvSpPr>
        <p:spPr>
          <a:xfrm>
            <a:off x="609600" y="0"/>
            <a:ext cx="8534400" cy="6832647"/>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dirty="0"/>
              <a:t>6. </a:t>
            </a:r>
            <a:r>
              <a:rPr lang="en-US" dirty="0" err="1"/>
              <a:t>Belajar</a:t>
            </a:r>
            <a:r>
              <a:rPr lang="en-US" dirty="0"/>
              <a:t> </a:t>
            </a:r>
            <a:r>
              <a:rPr lang="en-US" dirty="0" err="1"/>
              <a:t>Dengan</a:t>
            </a:r>
            <a:r>
              <a:rPr lang="en-US" dirty="0"/>
              <a:t> </a:t>
            </a:r>
            <a:r>
              <a:rPr lang="en-US" dirty="0" err="1"/>
              <a:t>Serius</a:t>
            </a:r>
            <a:r>
              <a:rPr lang="en-US" dirty="0"/>
              <a:t> </a:t>
            </a:r>
            <a:r>
              <a:rPr lang="en-US" dirty="0" err="1"/>
              <a:t>dan</a:t>
            </a:r>
            <a:r>
              <a:rPr lang="en-US" dirty="0"/>
              <a:t> </a:t>
            </a:r>
            <a:r>
              <a:rPr lang="en-US" dirty="0" err="1" smtClean="0"/>
              <a:t>Tekun</a:t>
            </a:r>
            <a:endParaRPr lang="en-US" dirty="0" smtClean="0"/>
          </a:p>
          <a:p>
            <a:pPr marL="0" indent="0">
              <a:buNone/>
            </a:pPr>
            <a:endParaRPr lang="en-US" dirty="0"/>
          </a:p>
          <a:p>
            <a:pPr marL="0" indent="0" algn="just">
              <a:buNone/>
            </a:pPr>
            <a:r>
              <a:rPr lang="en-US" dirty="0" err="1"/>
              <a:t>Ketika</a:t>
            </a:r>
            <a:r>
              <a:rPr lang="en-US" dirty="0"/>
              <a:t> </a:t>
            </a:r>
            <a:r>
              <a:rPr lang="en-US" dirty="0" err="1"/>
              <a:t>belajar</a:t>
            </a:r>
            <a:r>
              <a:rPr lang="en-US" dirty="0"/>
              <a:t> di </a:t>
            </a:r>
            <a:r>
              <a:rPr lang="en-US" dirty="0" err="1"/>
              <a:t>kelas</a:t>
            </a:r>
            <a:r>
              <a:rPr lang="en-US" dirty="0"/>
              <a:t> </a:t>
            </a:r>
            <a:r>
              <a:rPr lang="en-US" dirty="0" err="1"/>
              <a:t>dengarkan</a:t>
            </a:r>
            <a:r>
              <a:rPr lang="en-US" dirty="0"/>
              <a:t> </a:t>
            </a:r>
            <a:r>
              <a:rPr lang="en-US" dirty="0" err="1"/>
              <a:t>dan</a:t>
            </a:r>
            <a:r>
              <a:rPr lang="en-US" dirty="0"/>
              <a:t> </a:t>
            </a:r>
            <a:r>
              <a:rPr lang="en-US" dirty="0" err="1"/>
              <a:t>catat</a:t>
            </a:r>
            <a:r>
              <a:rPr lang="en-US" dirty="0"/>
              <a:t> </a:t>
            </a:r>
            <a:r>
              <a:rPr lang="en-US" dirty="0" err="1"/>
              <a:t>apa</a:t>
            </a:r>
            <a:r>
              <a:rPr lang="en-US" dirty="0"/>
              <a:t> yang guru </a:t>
            </a:r>
            <a:r>
              <a:rPr lang="en-US" dirty="0" err="1"/>
              <a:t>jelaskan</a:t>
            </a:r>
            <a:r>
              <a:rPr lang="en-US" dirty="0"/>
              <a:t>. </a:t>
            </a:r>
            <a:r>
              <a:rPr lang="en-US" dirty="0" err="1"/>
              <a:t>Catat</a:t>
            </a:r>
            <a:r>
              <a:rPr lang="en-US" dirty="0"/>
              <a:t> yang </a:t>
            </a:r>
            <a:r>
              <a:rPr lang="en-US" dirty="0" err="1"/>
              <a:t>penting</a:t>
            </a:r>
            <a:r>
              <a:rPr lang="en-US" dirty="0"/>
              <a:t> </a:t>
            </a:r>
            <a:r>
              <a:rPr lang="en-US" dirty="0" err="1"/>
              <a:t>karena</a:t>
            </a:r>
            <a:r>
              <a:rPr lang="en-US" dirty="0"/>
              <a:t> </a:t>
            </a:r>
            <a:r>
              <a:rPr lang="en-US" dirty="0" err="1"/>
              <a:t>bisa</a:t>
            </a:r>
            <a:r>
              <a:rPr lang="en-US" dirty="0"/>
              <a:t> </a:t>
            </a:r>
            <a:r>
              <a:rPr lang="en-US" dirty="0" err="1"/>
              <a:t>saja</a:t>
            </a:r>
            <a:r>
              <a:rPr lang="en-US" dirty="0"/>
              <a:t> </a:t>
            </a:r>
            <a:r>
              <a:rPr lang="en-US" dirty="0" err="1"/>
              <a:t>hal</a:t>
            </a:r>
            <a:r>
              <a:rPr lang="en-US" dirty="0"/>
              <a:t> </a:t>
            </a:r>
            <a:r>
              <a:rPr lang="en-US" dirty="0" err="1"/>
              <a:t>tersebut</a:t>
            </a:r>
            <a:r>
              <a:rPr lang="en-US" dirty="0"/>
              <a:t> </a:t>
            </a:r>
            <a:r>
              <a:rPr lang="en-US" dirty="0" err="1"/>
              <a:t>tidak</a:t>
            </a:r>
            <a:r>
              <a:rPr lang="en-US" dirty="0"/>
              <a:t> </a:t>
            </a:r>
            <a:r>
              <a:rPr lang="en-US" dirty="0" err="1"/>
              <a:t>ada</a:t>
            </a:r>
            <a:r>
              <a:rPr lang="en-US" dirty="0"/>
              <a:t> di </a:t>
            </a:r>
            <a:r>
              <a:rPr lang="en-US" dirty="0" err="1"/>
              <a:t>buku</a:t>
            </a:r>
            <a:r>
              <a:rPr lang="en-US" dirty="0"/>
              <a:t> </a:t>
            </a:r>
            <a:r>
              <a:rPr lang="en-US" dirty="0" err="1"/>
              <a:t>dan</a:t>
            </a:r>
            <a:r>
              <a:rPr lang="en-US" dirty="0"/>
              <a:t> </a:t>
            </a:r>
            <a:r>
              <a:rPr lang="en-US" dirty="0" err="1"/>
              <a:t>nanti</a:t>
            </a:r>
            <a:r>
              <a:rPr lang="en-US" dirty="0"/>
              <a:t> </a:t>
            </a:r>
            <a:r>
              <a:rPr lang="en-US" dirty="0" err="1"/>
              <a:t>akan</a:t>
            </a:r>
            <a:r>
              <a:rPr lang="en-US" dirty="0"/>
              <a:t> </a:t>
            </a:r>
            <a:r>
              <a:rPr lang="en-US" dirty="0" err="1"/>
              <a:t>keluar</a:t>
            </a:r>
            <a:r>
              <a:rPr lang="en-US" dirty="0"/>
              <a:t> </a:t>
            </a:r>
            <a:r>
              <a:rPr lang="en-US" dirty="0" err="1"/>
              <a:t>saat</a:t>
            </a:r>
            <a:r>
              <a:rPr lang="en-US" dirty="0"/>
              <a:t> </a:t>
            </a:r>
            <a:r>
              <a:rPr lang="en-US" dirty="0" err="1"/>
              <a:t>ulangan</a:t>
            </a:r>
            <a:r>
              <a:rPr lang="en-US" dirty="0"/>
              <a:t> </a:t>
            </a:r>
            <a:r>
              <a:rPr lang="en-US" dirty="0" err="1"/>
              <a:t>atau</a:t>
            </a:r>
            <a:r>
              <a:rPr lang="en-US" dirty="0"/>
              <a:t> </a:t>
            </a:r>
            <a:r>
              <a:rPr lang="en-US" dirty="0" err="1"/>
              <a:t>ujian</a:t>
            </a:r>
            <a:r>
              <a:rPr lang="en-US" dirty="0"/>
              <a:t>. </a:t>
            </a:r>
            <a:r>
              <a:rPr lang="en-US" dirty="0" err="1"/>
              <a:t>Ketika</a:t>
            </a:r>
            <a:r>
              <a:rPr lang="en-US" dirty="0"/>
              <a:t> </a:t>
            </a:r>
            <a:r>
              <a:rPr lang="en-US" dirty="0" err="1"/>
              <a:t>waktu</a:t>
            </a:r>
            <a:r>
              <a:rPr lang="en-US" dirty="0"/>
              <a:t> </a:t>
            </a:r>
            <a:r>
              <a:rPr lang="en-US" dirty="0" err="1"/>
              <a:t>luang</a:t>
            </a:r>
            <a:r>
              <a:rPr lang="en-US" dirty="0"/>
              <a:t> </a:t>
            </a:r>
            <a:r>
              <a:rPr lang="en-US" dirty="0" err="1"/>
              <a:t>baca</a:t>
            </a:r>
            <a:r>
              <a:rPr lang="en-US" dirty="0"/>
              <a:t> </a:t>
            </a:r>
            <a:r>
              <a:rPr lang="en-US" dirty="0" err="1"/>
              <a:t>kembali</a:t>
            </a:r>
            <a:r>
              <a:rPr lang="en-US" dirty="0"/>
              <a:t> </a:t>
            </a:r>
            <a:r>
              <a:rPr lang="en-US" dirty="0" err="1"/>
              <a:t>catatan</a:t>
            </a:r>
            <a:r>
              <a:rPr lang="en-US" dirty="0"/>
              <a:t> yang </a:t>
            </a:r>
            <a:r>
              <a:rPr lang="en-US" dirty="0" err="1"/>
              <a:t>telah</a:t>
            </a:r>
            <a:r>
              <a:rPr lang="en-US" dirty="0"/>
              <a:t> </a:t>
            </a:r>
            <a:r>
              <a:rPr lang="en-US" dirty="0" err="1"/>
              <a:t>dibuat</a:t>
            </a:r>
            <a:r>
              <a:rPr lang="en-US" dirty="0"/>
              <a:t> </a:t>
            </a:r>
            <a:r>
              <a:rPr lang="en-US" dirty="0" err="1"/>
              <a:t>tadi</a:t>
            </a:r>
            <a:r>
              <a:rPr lang="en-US" dirty="0"/>
              <a:t> </a:t>
            </a:r>
            <a:r>
              <a:rPr lang="en-US" dirty="0" err="1"/>
              <a:t>dan</a:t>
            </a:r>
            <a:r>
              <a:rPr lang="en-US" dirty="0"/>
              <a:t> </a:t>
            </a:r>
            <a:r>
              <a:rPr lang="en-US" dirty="0" err="1"/>
              <a:t>hapalkan</a:t>
            </a:r>
            <a:r>
              <a:rPr lang="en-US" dirty="0"/>
              <a:t> </a:t>
            </a:r>
            <a:r>
              <a:rPr lang="en-US" dirty="0" err="1"/>
              <a:t>sambil</a:t>
            </a:r>
            <a:r>
              <a:rPr lang="en-US" dirty="0"/>
              <a:t> </a:t>
            </a:r>
            <a:r>
              <a:rPr lang="en-US" dirty="0" err="1" smtClean="0"/>
              <a:t>dimengerti</a:t>
            </a:r>
            <a:r>
              <a:rPr lang="en-US" dirty="0" smtClean="0"/>
              <a:t> / </a:t>
            </a:r>
            <a:r>
              <a:rPr lang="en-US" dirty="0" err="1" smtClean="0"/>
              <a:t>pahami</a:t>
            </a:r>
            <a:r>
              <a:rPr lang="en-US" dirty="0" smtClean="0"/>
              <a:t>/ </a:t>
            </a:r>
            <a:r>
              <a:rPr lang="en-US" dirty="0" err="1" smtClean="0"/>
              <a:t>hapal</a:t>
            </a:r>
            <a:endParaRPr lang="en-US" dirty="0" smtClean="0"/>
          </a:p>
        </p:txBody>
      </p:sp>
    </p:spTree>
    <p:custDataLst>
      <p:tags r:id="rId1"/>
    </p:custDataLst>
  </p:cSld>
  <p:clrMapOvr>
    <a:masterClrMapping/>
  </p:clrMapOvr>
  <p:transition spd="slow">
    <p:wipe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4"/>
          <p:cNvSpPr txBox="1">
            <a:spLocks/>
          </p:cNvSpPr>
          <p:nvPr>
            <p:custDataLst>
              <p:tags r:id="rId2"/>
            </p:custDataLst>
          </p:nvPr>
        </p:nvSpPr>
        <p:spPr>
          <a:xfrm>
            <a:off x="609600" y="0"/>
            <a:ext cx="8534400" cy="6832647"/>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dirty="0"/>
              <a:t>7. </a:t>
            </a:r>
            <a:r>
              <a:rPr lang="en-US" dirty="0" err="1"/>
              <a:t>Hindari</a:t>
            </a:r>
            <a:r>
              <a:rPr lang="en-US" dirty="0"/>
              <a:t> </a:t>
            </a:r>
            <a:r>
              <a:rPr lang="en-US" dirty="0" err="1"/>
              <a:t>Belajar</a:t>
            </a:r>
            <a:r>
              <a:rPr lang="en-US" dirty="0"/>
              <a:t> </a:t>
            </a:r>
            <a:r>
              <a:rPr lang="en-US" dirty="0" err="1" smtClean="0"/>
              <a:t>Berlebihan</a:t>
            </a:r>
            <a:endParaRPr lang="en-US" dirty="0" smtClean="0"/>
          </a:p>
          <a:p>
            <a:pPr marL="0" indent="0">
              <a:buNone/>
            </a:pPr>
            <a:endParaRPr lang="en-US" dirty="0"/>
          </a:p>
          <a:p>
            <a:pPr marL="0" indent="0" algn="just">
              <a:buNone/>
            </a:pPr>
            <a:r>
              <a:rPr lang="en-US" dirty="0" err="1"/>
              <a:t>Sebaiknya</a:t>
            </a:r>
            <a:r>
              <a:rPr lang="en-US" dirty="0"/>
              <a:t> </a:t>
            </a:r>
            <a:r>
              <a:rPr lang="en-US" dirty="0" err="1"/>
              <a:t>ketika</a:t>
            </a:r>
            <a:r>
              <a:rPr lang="en-US" dirty="0"/>
              <a:t> </a:t>
            </a:r>
            <a:r>
              <a:rPr lang="en-US" dirty="0" err="1"/>
              <a:t>akan</a:t>
            </a:r>
            <a:r>
              <a:rPr lang="en-US" dirty="0"/>
              <a:t> </a:t>
            </a:r>
            <a:r>
              <a:rPr lang="en-US" dirty="0" err="1"/>
              <a:t>ujian</a:t>
            </a:r>
            <a:r>
              <a:rPr lang="en-US" dirty="0"/>
              <a:t> </a:t>
            </a:r>
            <a:r>
              <a:rPr lang="en-US" dirty="0" err="1"/>
              <a:t>tetap</a:t>
            </a:r>
            <a:r>
              <a:rPr lang="en-US" dirty="0"/>
              <a:t> </a:t>
            </a:r>
            <a:r>
              <a:rPr lang="en-US" dirty="0" err="1"/>
              <a:t>tidur</a:t>
            </a:r>
            <a:r>
              <a:rPr lang="en-US" dirty="0"/>
              <a:t> </a:t>
            </a:r>
            <a:r>
              <a:rPr lang="en-US" dirty="0" err="1"/>
              <a:t>tepat</a:t>
            </a:r>
            <a:r>
              <a:rPr lang="en-US" dirty="0"/>
              <a:t> </a:t>
            </a:r>
            <a:r>
              <a:rPr lang="en-US" dirty="0" err="1"/>
              <a:t>waktu</a:t>
            </a:r>
            <a:r>
              <a:rPr lang="en-US" dirty="0"/>
              <a:t> </a:t>
            </a:r>
            <a:r>
              <a:rPr lang="en-US" dirty="0" err="1"/>
              <a:t>karena</a:t>
            </a:r>
            <a:r>
              <a:rPr lang="en-US" dirty="0"/>
              <a:t> </a:t>
            </a:r>
            <a:r>
              <a:rPr lang="en-US" dirty="0" err="1"/>
              <a:t>jika</a:t>
            </a:r>
            <a:r>
              <a:rPr lang="en-US" dirty="0"/>
              <a:t> </a:t>
            </a:r>
            <a:r>
              <a:rPr lang="en-US" dirty="0" err="1"/>
              <a:t>bergadang</a:t>
            </a:r>
            <a:r>
              <a:rPr lang="en-US" dirty="0"/>
              <a:t> </a:t>
            </a:r>
            <a:r>
              <a:rPr lang="en-US" dirty="0" err="1"/>
              <a:t>semalaman</a:t>
            </a:r>
            <a:r>
              <a:rPr lang="en-US" dirty="0"/>
              <a:t> </a:t>
            </a:r>
            <a:r>
              <a:rPr lang="en-US" dirty="0" err="1"/>
              <a:t>akan</a:t>
            </a:r>
            <a:r>
              <a:rPr lang="en-US" dirty="0"/>
              <a:t> </a:t>
            </a:r>
            <a:r>
              <a:rPr lang="en-US" dirty="0" err="1"/>
              <a:t>membawa</a:t>
            </a:r>
            <a:r>
              <a:rPr lang="en-US" dirty="0"/>
              <a:t> </a:t>
            </a:r>
            <a:r>
              <a:rPr lang="en-US" dirty="0" err="1"/>
              <a:t>dampak</a:t>
            </a:r>
            <a:r>
              <a:rPr lang="en-US" dirty="0"/>
              <a:t> yang </a:t>
            </a:r>
            <a:r>
              <a:rPr lang="en-US" dirty="0" err="1"/>
              <a:t>buruk</a:t>
            </a:r>
            <a:r>
              <a:rPr lang="en-US" dirty="0"/>
              <a:t> </a:t>
            </a:r>
            <a:r>
              <a:rPr lang="en-US" dirty="0" err="1"/>
              <a:t>bagi</a:t>
            </a:r>
            <a:r>
              <a:rPr lang="en-US" dirty="0"/>
              <a:t> </a:t>
            </a:r>
            <a:r>
              <a:rPr lang="en-US" dirty="0" err="1"/>
              <a:t>kesehatan</a:t>
            </a:r>
            <a:r>
              <a:rPr lang="en-US" dirty="0"/>
              <a:t>, </a:t>
            </a:r>
            <a:r>
              <a:rPr lang="en-US" dirty="0" err="1"/>
              <a:t>terutama</a:t>
            </a:r>
            <a:r>
              <a:rPr lang="en-US" dirty="0"/>
              <a:t> </a:t>
            </a:r>
            <a:r>
              <a:rPr lang="en-US" dirty="0" err="1"/>
              <a:t>bagi</a:t>
            </a:r>
            <a:r>
              <a:rPr lang="en-US" dirty="0"/>
              <a:t> </a:t>
            </a:r>
            <a:r>
              <a:rPr lang="en-US" dirty="0" err="1"/>
              <a:t>anak-anak</a:t>
            </a:r>
            <a:r>
              <a:rPr lang="en-US" dirty="0"/>
              <a:t>.</a:t>
            </a:r>
            <a:endParaRPr lang="en-US" dirty="0" smtClean="0"/>
          </a:p>
        </p:txBody>
      </p:sp>
    </p:spTree>
    <p:custDataLst>
      <p:tags r:id="rId1"/>
    </p:custData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4"/>
          <p:cNvSpPr txBox="1">
            <a:spLocks/>
          </p:cNvSpPr>
          <p:nvPr>
            <p:custDataLst>
              <p:tags r:id="rId2"/>
            </p:custDataLst>
          </p:nvPr>
        </p:nvSpPr>
        <p:spPr>
          <a:xfrm>
            <a:off x="609600" y="0"/>
            <a:ext cx="8534400" cy="6832647"/>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dirty="0"/>
              <a:t>8. </a:t>
            </a:r>
            <a:r>
              <a:rPr lang="en-US" dirty="0" err="1"/>
              <a:t>Jujur</a:t>
            </a:r>
            <a:r>
              <a:rPr lang="en-US" dirty="0"/>
              <a:t> </a:t>
            </a:r>
            <a:r>
              <a:rPr lang="en-US" dirty="0" err="1"/>
              <a:t>Dalam</a:t>
            </a:r>
            <a:r>
              <a:rPr lang="en-US" dirty="0"/>
              <a:t> </a:t>
            </a:r>
            <a:r>
              <a:rPr lang="en-US" dirty="0" err="1"/>
              <a:t>Mengerjakan</a:t>
            </a:r>
            <a:r>
              <a:rPr lang="en-US" dirty="0"/>
              <a:t> </a:t>
            </a:r>
            <a:r>
              <a:rPr lang="en-US" dirty="0" err="1"/>
              <a:t>Ulangan</a:t>
            </a:r>
            <a:r>
              <a:rPr lang="en-US" dirty="0"/>
              <a:t> </a:t>
            </a:r>
            <a:r>
              <a:rPr lang="en-US" dirty="0" err="1"/>
              <a:t>dan</a:t>
            </a:r>
            <a:r>
              <a:rPr lang="en-US" dirty="0"/>
              <a:t> </a:t>
            </a:r>
            <a:r>
              <a:rPr lang="en-US" dirty="0" err="1" smtClean="0"/>
              <a:t>Ujian</a:t>
            </a:r>
            <a:endParaRPr lang="en-US" dirty="0" smtClean="0"/>
          </a:p>
          <a:p>
            <a:pPr marL="0" indent="0">
              <a:buNone/>
            </a:pPr>
            <a:endParaRPr lang="en-US" dirty="0"/>
          </a:p>
          <a:p>
            <a:pPr marL="0" indent="0" algn="just">
              <a:buNone/>
            </a:pPr>
            <a:r>
              <a:rPr lang="en-US" dirty="0" err="1"/>
              <a:t>Hindari</a:t>
            </a:r>
            <a:r>
              <a:rPr lang="en-US" dirty="0"/>
              <a:t> </a:t>
            </a:r>
            <a:r>
              <a:rPr lang="en-US" dirty="0" err="1"/>
              <a:t>mencontek</a:t>
            </a:r>
            <a:r>
              <a:rPr lang="en-US" dirty="0"/>
              <a:t> </a:t>
            </a:r>
            <a:r>
              <a:rPr lang="en-US" dirty="0" err="1"/>
              <a:t>ketika</a:t>
            </a:r>
            <a:r>
              <a:rPr lang="en-US" dirty="0"/>
              <a:t> </a:t>
            </a:r>
            <a:r>
              <a:rPr lang="en-US" dirty="0" err="1"/>
              <a:t>sedang</a:t>
            </a:r>
            <a:r>
              <a:rPr lang="en-US" dirty="0"/>
              <a:t> </a:t>
            </a:r>
            <a:r>
              <a:rPr lang="en-US" dirty="0" err="1"/>
              <a:t>mengerjakan</a:t>
            </a:r>
            <a:r>
              <a:rPr lang="en-US" dirty="0"/>
              <a:t> </a:t>
            </a:r>
            <a:r>
              <a:rPr lang="en-US" dirty="0" err="1"/>
              <a:t>soal</a:t>
            </a:r>
            <a:r>
              <a:rPr lang="en-US" dirty="0"/>
              <a:t> </a:t>
            </a:r>
            <a:r>
              <a:rPr lang="en-US" dirty="0" err="1"/>
              <a:t>ulangan</a:t>
            </a:r>
            <a:r>
              <a:rPr lang="en-US" dirty="0"/>
              <a:t> </a:t>
            </a:r>
            <a:r>
              <a:rPr lang="en-US" dirty="0" err="1"/>
              <a:t>atau</a:t>
            </a:r>
            <a:r>
              <a:rPr lang="en-US" dirty="0"/>
              <a:t> </a:t>
            </a:r>
            <a:r>
              <a:rPr lang="en-US" dirty="0" err="1"/>
              <a:t>ujian</a:t>
            </a:r>
            <a:r>
              <a:rPr lang="en-US" dirty="0"/>
              <a:t>. </a:t>
            </a:r>
            <a:r>
              <a:rPr lang="en-US" dirty="0" err="1"/>
              <a:t>Mencontek</a:t>
            </a:r>
            <a:r>
              <a:rPr lang="en-US" dirty="0"/>
              <a:t> </a:t>
            </a:r>
            <a:r>
              <a:rPr lang="en-US" dirty="0" err="1"/>
              <a:t>dapat</a:t>
            </a:r>
            <a:r>
              <a:rPr lang="en-US" dirty="0"/>
              <a:t> </a:t>
            </a:r>
            <a:r>
              <a:rPr lang="en-US" dirty="0" err="1"/>
              <a:t>membuat</a:t>
            </a:r>
            <a:r>
              <a:rPr lang="en-US" dirty="0"/>
              <a:t> </a:t>
            </a:r>
            <a:r>
              <a:rPr lang="en-US" dirty="0" err="1"/>
              <a:t>sifat</a:t>
            </a:r>
            <a:r>
              <a:rPr lang="en-US" dirty="0"/>
              <a:t> </a:t>
            </a:r>
            <a:r>
              <a:rPr lang="en-US" dirty="0" err="1"/>
              <a:t>kita</a:t>
            </a:r>
            <a:r>
              <a:rPr lang="en-US" dirty="0"/>
              <a:t> </a:t>
            </a:r>
            <a:r>
              <a:rPr lang="en-US" dirty="0" err="1"/>
              <a:t>curang</a:t>
            </a:r>
            <a:r>
              <a:rPr lang="en-US" dirty="0"/>
              <a:t> </a:t>
            </a:r>
            <a:r>
              <a:rPr lang="en-US" dirty="0" err="1"/>
              <a:t>dan</a:t>
            </a:r>
            <a:r>
              <a:rPr lang="en-US" dirty="0"/>
              <a:t> </a:t>
            </a:r>
            <a:r>
              <a:rPr lang="en-US" dirty="0" err="1"/>
              <a:t>pembohong</a:t>
            </a:r>
            <a:r>
              <a:rPr lang="en-US" dirty="0"/>
              <a:t> (</a:t>
            </a:r>
            <a:r>
              <a:rPr lang="en-US" dirty="0" err="1"/>
              <a:t>Anggaplah</a:t>
            </a:r>
            <a:r>
              <a:rPr lang="en-US" dirty="0"/>
              <a:t> </a:t>
            </a:r>
            <a:r>
              <a:rPr lang="en-US" dirty="0" err="1"/>
              <a:t>dengan</a:t>
            </a:r>
            <a:r>
              <a:rPr lang="en-US" dirty="0"/>
              <a:t> </a:t>
            </a:r>
            <a:r>
              <a:rPr lang="en-US" dirty="0" err="1"/>
              <a:t>nyontek</a:t>
            </a:r>
            <a:r>
              <a:rPr lang="en-US" dirty="0"/>
              <a:t> </a:t>
            </a:r>
            <a:r>
              <a:rPr lang="en-US" dirty="0" err="1"/>
              <a:t>pasti</a:t>
            </a:r>
            <a:r>
              <a:rPr lang="en-US" dirty="0"/>
              <a:t> </a:t>
            </a:r>
            <a:r>
              <a:rPr lang="en-US" dirty="0" err="1"/>
              <a:t>akan</a:t>
            </a:r>
            <a:r>
              <a:rPr lang="en-US" dirty="0"/>
              <a:t> </a:t>
            </a:r>
            <a:r>
              <a:rPr lang="en-US" dirty="0" err="1"/>
              <a:t>ketahuan</a:t>
            </a:r>
            <a:r>
              <a:rPr lang="en-US" dirty="0"/>
              <a:t> guru </a:t>
            </a:r>
            <a:r>
              <a:rPr lang="en-US" dirty="0" err="1"/>
              <a:t>dan</a:t>
            </a:r>
            <a:r>
              <a:rPr lang="en-US" dirty="0"/>
              <a:t> </a:t>
            </a:r>
            <a:r>
              <a:rPr lang="en-US" dirty="0" err="1"/>
              <a:t>memiliki</a:t>
            </a:r>
            <a:r>
              <a:rPr lang="en-US" dirty="0"/>
              <a:t> </a:t>
            </a:r>
            <a:r>
              <a:rPr lang="en-US" dirty="0" err="1"/>
              <a:t>masa</a:t>
            </a:r>
            <a:r>
              <a:rPr lang="en-US" dirty="0"/>
              <a:t> </a:t>
            </a:r>
            <a:r>
              <a:rPr lang="en-US" dirty="0" err="1"/>
              <a:t>depan</a:t>
            </a:r>
            <a:r>
              <a:rPr lang="en-US" dirty="0"/>
              <a:t> </a:t>
            </a:r>
            <a:r>
              <a:rPr lang="en-US" dirty="0" err="1"/>
              <a:t>sebagai</a:t>
            </a:r>
            <a:r>
              <a:rPr lang="en-US" dirty="0"/>
              <a:t> </a:t>
            </a:r>
            <a:r>
              <a:rPr lang="en-US" dirty="0" err="1"/>
              <a:t>penjahat</a:t>
            </a:r>
            <a:r>
              <a:rPr lang="en-US" dirty="0"/>
              <a:t> </a:t>
            </a:r>
            <a:r>
              <a:rPr lang="en-US" dirty="0" err="1"/>
              <a:t>apabila</a:t>
            </a:r>
            <a:r>
              <a:rPr lang="en-US" dirty="0"/>
              <a:t> </a:t>
            </a:r>
            <a:r>
              <a:rPr lang="en-US" dirty="0" err="1"/>
              <a:t>kita</a:t>
            </a:r>
            <a:r>
              <a:rPr lang="en-US" dirty="0"/>
              <a:t> </a:t>
            </a:r>
            <a:r>
              <a:rPr lang="en-US" dirty="0" err="1"/>
              <a:t>melakukan</a:t>
            </a:r>
            <a:r>
              <a:rPr lang="en-US" dirty="0"/>
              <a:t> </a:t>
            </a:r>
            <a:r>
              <a:rPr lang="en-US" dirty="0" err="1"/>
              <a:t>kecurangan</a:t>
            </a:r>
            <a:r>
              <a:rPr lang="en-US" dirty="0"/>
              <a:t>)</a:t>
            </a:r>
            <a:endParaRPr lang="en-US" dirty="0" smtClean="0"/>
          </a:p>
        </p:txBody>
      </p:sp>
    </p:spTree>
    <p:custDataLst>
      <p:tags r:id="rId1"/>
    </p:custData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4"/>
          <p:cNvSpPr txBox="1">
            <a:spLocks/>
          </p:cNvSpPr>
          <p:nvPr>
            <p:custDataLst>
              <p:tags r:id="rId2"/>
            </p:custDataLst>
          </p:nvPr>
        </p:nvSpPr>
        <p:spPr>
          <a:xfrm>
            <a:off x="609600" y="0"/>
            <a:ext cx="8534400" cy="6832647"/>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dirty="0"/>
              <a:t>9. </a:t>
            </a:r>
            <a:r>
              <a:rPr lang="en-US" dirty="0" err="1"/>
              <a:t>Jadilah</a:t>
            </a:r>
            <a:r>
              <a:rPr lang="en-US" dirty="0"/>
              <a:t> </a:t>
            </a:r>
            <a:r>
              <a:rPr lang="en-US" dirty="0" err="1"/>
              <a:t>Seorang</a:t>
            </a:r>
            <a:r>
              <a:rPr lang="en-US" dirty="0"/>
              <a:t> </a:t>
            </a:r>
            <a:r>
              <a:rPr lang="en-US" dirty="0" err="1"/>
              <a:t>Pemimpin</a:t>
            </a:r>
            <a:r>
              <a:rPr lang="en-US" dirty="0"/>
              <a:t>. </a:t>
            </a:r>
            <a:r>
              <a:rPr lang="en-US" dirty="0" err="1"/>
              <a:t>Latihlah</a:t>
            </a:r>
            <a:r>
              <a:rPr lang="en-US" dirty="0"/>
              <a:t> rasa </a:t>
            </a:r>
            <a:r>
              <a:rPr lang="en-US" dirty="0" err="1"/>
              <a:t>tanggung</a:t>
            </a:r>
            <a:r>
              <a:rPr lang="en-US" dirty="0"/>
              <a:t> </a:t>
            </a:r>
            <a:r>
              <a:rPr lang="en-US" dirty="0" err="1"/>
              <a:t>jawabmu</a:t>
            </a:r>
            <a:r>
              <a:rPr lang="en-US" dirty="0" smtClean="0"/>
              <a:t>.</a:t>
            </a:r>
          </a:p>
          <a:p>
            <a:pPr marL="0" indent="0">
              <a:buNone/>
            </a:pPr>
            <a:endParaRPr lang="en-US" dirty="0"/>
          </a:p>
          <a:p>
            <a:pPr marL="0" indent="0" algn="just">
              <a:buNone/>
            </a:pPr>
            <a:r>
              <a:rPr lang="en-US" dirty="0" err="1"/>
              <a:t>Apabila</a:t>
            </a:r>
            <a:r>
              <a:rPr lang="en-US" dirty="0"/>
              <a:t> guru </a:t>
            </a:r>
            <a:r>
              <a:rPr lang="en-US" dirty="0" err="1"/>
              <a:t>meminta</a:t>
            </a:r>
            <a:r>
              <a:rPr lang="en-US" dirty="0"/>
              <a:t> </a:t>
            </a:r>
            <a:r>
              <a:rPr lang="en-US" dirty="0" err="1"/>
              <a:t>bantuanmu</a:t>
            </a:r>
            <a:r>
              <a:rPr lang="en-US" dirty="0"/>
              <a:t> </a:t>
            </a:r>
            <a:r>
              <a:rPr lang="en-US" dirty="0" err="1"/>
              <a:t>untuk</a:t>
            </a:r>
            <a:r>
              <a:rPr lang="en-US" dirty="0"/>
              <a:t> </a:t>
            </a:r>
            <a:r>
              <a:rPr lang="en-US" dirty="0" err="1"/>
              <a:t>mengerjakan</a:t>
            </a:r>
            <a:r>
              <a:rPr lang="en-US" dirty="0"/>
              <a:t> </a:t>
            </a:r>
            <a:r>
              <a:rPr lang="en-US" dirty="0" err="1"/>
              <a:t>sesuatu</a:t>
            </a:r>
            <a:r>
              <a:rPr lang="en-US" dirty="0"/>
              <a:t> </a:t>
            </a:r>
            <a:r>
              <a:rPr lang="en-US" dirty="0" err="1"/>
              <a:t>misalnya</a:t>
            </a:r>
            <a:r>
              <a:rPr lang="en-US" dirty="0"/>
              <a:t> </a:t>
            </a:r>
            <a:r>
              <a:rPr lang="en-US" dirty="0" err="1"/>
              <a:t>membersihkan</a:t>
            </a:r>
            <a:r>
              <a:rPr lang="en-US" dirty="0"/>
              <a:t> </a:t>
            </a:r>
            <a:r>
              <a:rPr lang="en-US" dirty="0" err="1"/>
              <a:t>kelas</a:t>
            </a:r>
            <a:r>
              <a:rPr lang="en-US" dirty="0"/>
              <a:t>, </a:t>
            </a:r>
            <a:r>
              <a:rPr lang="en-US" dirty="0" err="1"/>
              <a:t>jangan</a:t>
            </a:r>
            <a:r>
              <a:rPr lang="en-US" dirty="0"/>
              <a:t> </a:t>
            </a:r>
            <a:r>
              <a:rPr lang="en-US" dirty="0" err="1"/>
              <a:t>ragu</a:t>
            </a:r>
            <a:r>
              <a:rPr lang="en-US" dirty="0"/>
              <a:t> </a:t>
            </a:r>
            <a:r>
              <a:rPr lang="en-US" dirty="0" err="1"/>
              <a:t>untuk</a:t>
            </a:r>
            <a:r>
              <a:rPr lang="en-US" dirty="0"/>
              <a:t> </a:t>
            </a:r>
            <a:r>
              <a:rPr lang="en-US" dirty="0" err="1"/>
              <a:t>menerimanya</a:t>
            </a:r>
            <a:r>
              <a:rPr lang="en-US" dirty="0"/>
              <a:t>. </a:t>
            </a:r>
            <a:r>
              <a:rPr lang="en-US" dirty="0" err="1"/>
              <a:t>Ajak</a:t>
            </a:r>
            <a:r>
              <a:rPr lang="en-US" dirty="0"/>
              <a:t> </a:t>
            </a:r>
            <a:r>
              <a:rPr lang="en-US" dirty="0" err="1"/>
              <a:t>beberapa</a:t>
            </a:r>
            <a:r>
              <a:rPr lang="en-US" dirty="0"/>
              <a:t> </a:t>
            </a:r>
            <a:r>
              <a:rPr lang="en-US" dirty="0" err="1"/>
              <a:t>teman</a:t>
            </a:r>
            <a:r>
              <a:rPr lang="en-US" dirty="0"/>
              <a:t> </a:t>
            </a:r>
            <a:r>
              <a:rPr lang="en-US" dirty="0" err="1"/>
              <a:t>kelas</a:t>
            </a:r>
            <a:r>
              <a:rPr lang="en-US" dirty="0"/>
              <a:t> </a:t>
            </a:r>
            <a:r>
              <a:rPr lang="en-US" dirty="0" err="1"/>
              <a:t>dan</a:t>
            </a:r>
            <a:r>
              <a:rPr lang="en-US" dirty="0"/>
              <a:t> </a:t>
            </a:r>
            <a:r>
              <a:rPr lang="en-US" dirty="0" err="1"/>
              <a:t>pimpin</a:t>
            </a:r>
            <a:r>
              <a:rPr lang="en-US" dirty="0"/>
              <a:t> </a:t>
            </a:r>
            <a:r>
              <a:rPr lang="en-US" dirty="0" err="1"/>
              <a:t>mereka</a:t>
            </a:r>
            <a:r>
              <a:rPr lang="en-US" dirty="0"/>
              <a:t> </a:t>
            </a:r>
            <a:r>
              <a:rPr lang="en-US" dirty="0" err="1"/>
              <a:t>untuk</a:t>
            </a:r>
            <a:r>
              <a:rPr lang="en-US" dirty="0"/>
              <a:t> </a:t>
            </a:r>
            <a:r>
              <a:rPr lang="en-US" dirty="0" err="1"/>
              <a:t>membersihkan</a:t>
            </a:r>
            <a:r>
              <a:rPr lang="en-US" dirty="0"/>
              <a:t> </a:t>
            </a:r>
            <a:r>
              <a:rPr lang="en-US" dirty="0" err="1"/>
              <a:t>kelas</a:t>
            </a:r>
            <a:r>
              <a:rPr lang="en-US" dirty="0"/>
              <a:t> </a:t>
            </a:r>
            <a:r>
              <a:rPr lang="en-US" dirty="0" err="1"/>
              <a:t>bersama-sama</a:t>
            </a:r>
            <a:r>
              <a:rPr lang="en-US" dirty="0"/>
              <a:t>.</a:t>
            </a:r>
            <a:endParaRPr lang="en-US" dirty="0" smtClean="0"/>
          </a:p>
        </p:txBody>
      </p:sp>
    </p:spTree>
    <p:custDataLst>
      <p:tags r:id="rId1"/>
    </p:custDataLst>
  </p:cSld>
  <p:clrMapOvr>
    <a:masterClrMapping/>
  </p:clrMapOvr>
  <p:transition spd="slow">
    <p:wipe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4"/>
          <p:cNvSpPr txBox="1">
            <a:spLocks/>
          </p:cNvSpPr>
          <p:nvPr>
            <p:custDataLst>
              <p:tags r:id="rId2"/>
            </p:custDataLst>
          </p:nvPr>
        </p:nvSpPr>
        <p:spPr>
          <a:xfrm>
            <a:off x="609600" y="0"/>
            <a:ext cx="8534400" cy="6832647"/>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dirty="0"/>
              <a:t>10. </a:t>
            </a:r>
            <a:r>
              <a:rPr lang="en-US" dirty="0" err="1"/>
              <a:t>Mendengarkan</a:t>
            </a:r>
            <a:r>
              <a:rPr lang="en-US" dirty="0"/>
              <a:t> </a:t>
            </a:r>
            <a:r>
              <a:rPr lang="en-US" dirty="0" err="1"/>
              <a:t>Penjelasan</a:t>
            </a:r>
            <a:r>
              <a:rPr lang="en-US" dirty="0"/>
              <a:t> Guru </a:t>
            </a:r>
            <a:r>
              <a:rPr lang="en-US" dirty="0" err="1"/>
              <a:t>Dengan</a:t>
            </a:r>
            <a:r>
              <a:rPr lang="en-US" dirty="0"/>
              <a:t> </a:t>
            </a:r>
            <a:r>
              <a:rPr lang="en-US" dirty="0" err="1"/>
              <a:t>Baik</a:t>
            </a:r>
            <a:r>
              <a:rPr lang="en-US" dirty="0" smtClean="0"/>
              <a:t>.</a:t>
            </a:r>
          </a:p>
          <a:p>
            <a:pPr marL="0" indent="0">
              <a:buNone/>
            </a:pPr>
            <a:endParaRPr lang="en-US" dirty="0"/>
          </a:p>
          <a:p>
            <a:pPr marL="0" indent="0" algn="just">
              <a:buNone/>
            </a:pPr>
            <a:r>
              <a:rPr lang="en-US" dirty="0" err="1"/>
              <a:t>Jawablah</a:t>
            </a:r>
            <a:r>
              <a:rPr lang="en-US" dirty="0"/>
              <a:t> </a:t>
            </a:r>
            <a:r>
              <a:rPr lang="en-US" dirty="0" err="1"/>
              <a:t>setiap</a:t>
            </a:r>
            <a:r>
              <a:rPr lang="en-US" dirty="0"/>
              <a:t> </a:t>
            </a:r>
            <a:r>
              <a:rPr lang="en-US" dirty="0" err="1"/>
              <a:t>pertanyaan</a:t>
            </a:r>
            <a:r>
              <a:rPr lang="en-US" dirty="0"/>
              <a:t> yang </a:t>
            </a:r>
            <a:r>
              <a:rPr lang="en-US" dirty="0" err="1"/>
              <a:t>diajukan</a:t>
            </a:r>
            <a:r>
              <a:rPr lang="en-US" dirty="0"/>
              <a:t> </a:t>
            </a:r>
            <a:r>
              <a:rPr lang="en-US" dirty="0" err="1"/>
              <a:t>oleh</a:t>
            </a:r>
            <a:r>
              <a:rPr lang="en-US" dirty="0"/>
              <a:t> guru </a:t>
            </a:r>
            <a:r>
              <a:rPr lang="en-US" dirty="0" err="1"/>
              <a:t>apabila</a:t>
            </a:r>
            <a:r>
              <a:rPr lang="en-US" dirty="0"/>
              <a:t> </a:t>
            </a:r>
            <a:r>
              <a:rPr lang="en-US" dirty="0" err="1"/>
              <a:t>kamu</a:t>
            </a:r>
            <a:r>
              <a:rPr lang="en-US" dirty="0"/>
              <a:t> </a:t>
            </a:r>
            <a:r>
              <a:rPr lang="en-US" dirty="0" err="1"/>
              <a:t>mengetahui</a:t>
            </a:r>
            <a:r>
              <a:rPr lang="en-US" dirty="0"/>
              <a:t> </a:t>
            </a:r>
            <a:r>
              <a:rPr lang="en-US" dirty="0" err="1"/>
              <a:t>jawabannya</a:t>
            </a:r>
            <a:r>
              <a:rPr lang="en-US" dirty="0"/>
              <a:t>. </a:t>
            </a:r>
            <a:r>
              <a:rPr lang="en-US" dirty="0" err="1"/>
              <a:t>Jangan</a:t>
            </a:r>
            <a:r>
              <a:rPr lang="en-US" dirty="0"/>
              <a:t> </a:t>
            </a:r>
            <a:r>
              <a:rPr lang="en-US" dirty="0" err="1"/>
              <a:t>menunggu</a:t>
            </a:r>
            <a:r>
              <a:rPr lang="en-US" dirty="0"/>
              <a:t> guru </a:t>
            </a:r>
            <a:r>
              <a:rPr lang="en-US" dirty="0" err="1"/>
              <a:t>untuk</a:t>
            </a:r>
            <a:r>
              <a:rPr lang="en-US" dirty="0"/>
              <a:t> </a:t>
            </a:r>
            <a:r>
              <a:rPr lang="en-US" dirty="0" err="1"/>
              <a:t>memanggil</a:t>
            </a:r>
            <a:r>
              <a:rPr lang="en-US" dirty="0"/>
              <a:t> </a:t>
            </a:r>
            <a:r>
              <a:rPr lang="en-US" dirty="0" err="1"/>
              <a:t>kamu</a:t>
            </a:r>
            <a:r>
              <a:rPr lang="en-US" dirty="0"/>
              <a:t> </a:t>
            </a:r>
            <a:r>
              <a:rPr lang="en-US" dirty="0" err="1"/>
              <a:t>untuk</a:t>
            </a:r>
            <a:r>
              <a:rPr lang="en-US" dirty="0"/>
              <a:t> </a:t>
            </a:r>
            <a:r>
              <a:rPr lang="en-US" dirty="0" err="1"/>
              <a:t>menjawab</a:t>
            </a:r>
            <a:r>
              <a:rPr lang="en-US" dirty="0"/>
              <a:t> </a:t>
            </a:r>
            <a:r>
              <a:rPr lang="en-US" dirty="0" err="1"/>
              <a:t>pertanyaan</a:t>
            </a:r>
            <a:endParaRPr lang="en-US" dirty="0" smtClean="0"/>
          </a:p>
        </p:txBody>
      </p:sp>
    </p:spTree>
    <p:custDataLst>
      <p:tags r:id="rId1"/>
    </p:custDataLst>
  </p:cSld>
  <p:clrMapOvr>
    <a:masterClrMapping/>
  </p:clrMapOvr>
  <p:transition spd="slow">
    <p:wipe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4"/>
          <p:cNvSpPr txBox="1">
            <a:spLocks/>
          </p:cNvSpPr>
          <p:nvPr>
            <p:custDataLst>
              <p:tags r:id="rId2"/>
            </p:custDataLst>
          </p:nvPr>
        </p:nvSpPr>
        <p:spPr>
          <a:xfrm>
            <a:off x="609600" y="0"/>
            <a:ext cx="8534400" cy="6832647"/>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sv-SE" dirty="0"/>
              <a:t>11. Jangan Malu Untuk Bertanya</a:t>
            </a:r>
            <a:r>
              <a:rPr lang="sv-SE" dirty="0" smtClean="0"/>
              <a:t>.</a:t>
            </a:r>
          </a:p>
          <a:p>
            <a:pPr marL="0" indent="0">
              <a:buNone/>
            </a:pPr>
            <a:endParaRPr lang="sv-SE" dirty="0"/>
          </a:p>
          <a:p>
            <a:pPr marL="0" indent="0">
              <a:buNone/>
            </a:pPr>
            <a:r>
              <a:rPr lang="sv-SE" dirty="0"/>
              <a:t>Selalu ajukan pertanyaan kepada guru apabila tidak mengerti tentang sesuatu hal.</a:t>
            </a:r>
            <a:endParaRPr lang="en-US" dirty="0" smtClean="0"/>
          </a:p>
        </p:txBody>
      </p:sp>
    </p:spTree>
    <p:custDataLst>
      <p:tags r:id="rId1"/>
    </p:custDataLst>
  </p:cSld>
  <p:clrMapOvr>
    <a:masterClrMapping/>
  </p:clrMapOvr>
  <p:transition spd="slow">
    <p:wipe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4"/>
          <p:cNvSpPr txBox="1">
            <a:spLocks/>
          </p:cNvSpPr>
          <p:nvPr>
            <p:custDataLst>
              <p:tags r:id="rId2"/>
            </p:custDataLst>
          </p:nvPr>
        </p:nvSpPr>
        <p:spPr>
          <a:xfrm>
            <a:off x="609600" y="0"/>
            <a:ext cx="8534400" cy="6832647"/>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sv-SE" dirty="0"/>
              <a:t>12. Kerjakan </a:t>
            </a:r>
            <a:r>
              <a:rPr lang="sv-SE" dirty="0" smtClean="0"/>
              <a:t>PR</a:t>
            </a:r>
          </a:p>
          <a:p>
            <a:pPr marL="0" indent="0">
              <a:buNone/>
            </a:pPr>
            <a:endParaRPr lang="sv-SE" dirty="0"/>
          </a:p>
          <a:p>
            <a:pPr marL="0" indent="0">
              <a:buNone/>
            </a:pPr>
            <a:r>
              <a:rPr lang="sv-SE" dirty="0"/>
              <a:t>Kerjakan PR dengan baik, jangan selalu mencari alasan untuk tidak mengerjakannya (Jangan malas mengerjakan PR dengan alasan lupa atau menunda-nunda mengerjakannya)</a:t>
            </a:r>
            <a:endParaRPr lang="en-US" dirty="0" smtClean="0"/>
          </a:p>
        </p:txBody>
      </p:sp>
    </p:spTree>
    <p:custDataLst>
      <p:tags r:id="rId1"/>
    </p:custData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4"/>
          <p:cNvSpPr txBox="1">
            <a:spLocks/>
          </p:cNvSpPr>
          <p:nvPr>
            <p:custDataLst>
              <p:tags r:id="rId2"/>
            </p:custDataLst>
          </p:nvPr>
        </p:nvSpPr>
        <p:spPr>
          <a:xfrm>
            <a:off x="0" y="2895600"/>
            <a:ext cx="9144000" cy="3937047"/>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sv-SE" dirty="0"/>
              <a:t>13. Selalu Mengulang Pelajaran yang Sudah </a:t>
            </a:r>
            <a:r>
              <a:rPr lang="sv-SE" dirty="0" smtClean="0"/>
              <a:t>diajarkan</a:t>
            </a:r>
          </a:p>
          <a:p>
            <a:pPr marL="0" indent="0">
              <a:buNone/>
            </a:pPr>
            <a:endParaRPr lang="sv-SE" dirty="0"/>
          </a:p>
          <a:p>
            <a:pPr marL="0" indent="0">
              <a:buNone/>
            </a:pPr>
            <a:r>
              <a:rPr lang="sv-SE" dirty="0"/>
              <a:t>Setiap pulang dari sekolah, selalu mengulang pelajaran yang tadi diajarkan. Nanti sewaktu ada ulangan jadi tidak banyak yang harus dipelajari! Asyik.</a:t>
            </a:r>
            <a:endParaRPr lang="en-US" dirty="0" smtClean="0"/>
          </a:p>
        </p:txBody>
      </p:sp>
    </p:spTree>
    <p:custDataLst>
      <p:tags r:id="rId1"/>
    </p:custData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4"/>
          <p:cNvSpPr txBox="1">
            <a:spLocks/>
          </p:cNvSpPr>
          <p:nvPr>
            <p:custDataLst>
              <p:tags r:id="rId2"/>
            </p:custDataLst>
          </p:nvPr>
        </p:nvSpPr>
        <p:spPr>
          <a:xfrm>
            <a:off x="0" y="2895600"/>
            <a:ext cx="9144000" cy="3937047"/>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sv-SE" dirty="0"/>
              <a:t>14. Cukup Istirahat, Makan Dan </a:t>
            </a:r>
            <a:r>
              <a:rPr lang="sv-SE" dirty="0" smtClean="0"/>
              <a:t>Bermain</a:t>
            </a:r>
          </a:p>
          <a:p>
            <a:pPr marL="0" indent="0">
              <a:buNone/>
            </a:pPr>
            <a:endParaRPr lang="sv-SE" dirty="0"/>
          </a:p>
          <a:p>
            <a:pPr marL="0" indent="0">
              <a:buNone/>
            </a:pPr>
            <a:r>
              <a:rPr lang="sv-SE" dirty="0"/>
              <a:t>Semuanya dilakukan secara berimbang. Oleh karenanya kita harus dapat membagi waktu untuk makan, istirahat dan bermain. Kalau semuanya dilakukan dengan baik, badan jadi segar setiap hari!</a:t>
            </a:r>
            <a:endParaRPr lang="en-US" dirty="0" smtClean="0"/>
          </a:p>
        </p:txBody>
      </p:sp>
    </p:spTree>
    <p:custDataLst>
      <p:tags r:id="rId1"/>
    </p:custData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n-US" dirty="0" err="1"/>
              <a:t>Materi</a:t>
            </a:r>
            <a:r>
              <a:rPr lang="en-US" dirty="0"/>
              <a:t> MOS Cara </a:t>
            </a:r>
            <a:r>
              <a:rPr lang="en-US" dirty="0" err="1"/>
              <a:t>belajar</a:t>
            </a:r>
            <a:r>
              <a:rPr lang="en-US" dirty="0"/>
              <a:t> </a:t>
            </a:r>
            <a:r>
              <a:rPr lang="en-US" dirty="0" err="1"/>
              <a:t>Efektif</a:t>
            </a:r>
            <a:endParaRPr lang="en-US" dirty="0"/>
          </a:p>
        </p:txBody>
      </p:sp>
      <p:sp>
        <p:nvSpPr>
          <p:cNvPr id="5" name="Content Placeholder 4"/>
          <p:cNvSpPr>
            <a:spLocks noGrp="1"/>
          </p:cNvSpPr>
          <p:nvPr>
            <p:ph idx="1"/>
            <p:custDataLst>
              <p:tags r:id="rId3"/>
            </p:custDataLst>
          </p:nvPr>
        </p:nvSpPr>
        <p:spPr/>
        <p:txBody>
          <a:bodyPr>
            <a:normAutofit lnSpcReduction="10000"/>
          </a:bodyPr>
          <a:lstStyle/>
          <a:p>
            <a:pPr algn="just"/>
            <a:r>
              <a:rPr lang="en-US" dirty="0" err="1"/>
              <a:t>Belajar</a:t>
            </a:r>
            <a:r>
              <a:rPr lang="en-US" dirty="0"/>
              <a:t> yang </a:t>
            </a:r>
            <a:r>
              <a:rPr lang="en-US" dirty="0" err="1"/>
              <a:t>efektif</a:t>
            </a:r>
            <a:r>
              <a:rPr lang="en-US" dirty="0"/>
              <a:t> </a:t>
            </a:r>
            <a:r>
              <a:rPr lang="en-US" dirty="0" err="1"/>
              <a:t>adalah</a:t>
            </a:r>
            <a:r>
              <a:rPr lang="en-US" dirty="0"/>
              <a:t> proses </a:t>
            </a:r>
            <a:r>
              <a:rPr lang="en-US" dirty="0" err="1"/>
              <a:t>belajar</a:t>
            </a:r>
            <a:r>
              <a:rPr lang="en-US" dirty="0"/>
              <a:t> </a:t>
            </a:r>
            <a:r>
              <a:rPr lang="en-US" dirty="0" err="1"/>
              <a:t>mengajar</a:t>
            </a:r>
            <a:r>
              <a:rPr lang="en-US" dirty="0"/>
              <a:t> yang </a:t>
            </a:r>
            <a:r>
              <a:rPr lang="en-US" dirty="0" err="1"/>
              <a:t>berhasil</a:t>
            </a:r>
            <a:r>
              <a:rPr lang="en-US" dirty="0"/>
              <a:t> </a:t>
            </a:r>
            <a:r>
              <a:rPr lang="en-US" dirty="0" err="1"/>
              <a:t>guna</a:t>
            </a:r>
            <a:r>
              <a:rPr lang="en-US" dirty="0"/>
              <a:t>, </a:t>
            </a:r>
            <a:r>
              <a:rPr lang="en-US" dirty="0" err="1"/>
              <a:t>dan</a:t>
            </a:r>
            <a:r>
              <a:rPr lang="en-US" dirty="0"/>
              <a:t> proses </a:t>
            </a:r>
            <a:r>
              <a:rPr lang="en-US" dirty="0" err="1"/>
              <a:t>pembelajaran</a:t>
            </a:r>
            <a:r>
              <a:rPr lang="en-US" dirty="0"/>
              <a:t> </a:t>
            </a:r>
            <a:r>
              <a:rPr lang="en-US" dirty="0" err="1"/>
              <a:t>itu</a:t>
            </a:r>
            <a:r>
              <a:rPr lang="en-US" dirty="0"/>
              <a:t> </a:t>
            </a:r>
            <a:r>
              <a:rPr lang="en-US" dirty="0" err="1"/>
              <a:t>mampu</a:t>
            </a:r>
            <a:r>
              <a:rPr lang="en-US" dirty="0"/>
              <a:t> </a:t>
            </a:r>
            <a:r>
              <a:rPr lang="en-US" dirty="0" err="1"/>
              <a:t>memberikan</a:t>
            </a:r>
            <a:r>
              <a:rPr lang="en-US" dirty="0"/>
              <a:t> </a:t>
            </a:r>
            <a:r>
              <a:rPr lang="en-US" dirty="0" err="1"/>
              <a:t>pemahaman</a:t>
            </a:r>
            <a:r>
              <a:rPr lang="en-US" dirty="0"/>
              <a:t>, </a:t>
            </a:r>
            <a:r>
              <a:rPr lang="en-US" dirty="0" err="1"/>
              <a:t>kecerdasan</a:t>
            </a:r>
            <a:r>
              <a:rPr lang="en-US" dirty="0"/>
              <a:t>, </a:t>
            </a:r>
            <a:r>
              <a:rPr lang="en-US" dirty="0" err="1"/>
              <a:t>ketekunan</a:t>
            </a:r>
            <a:r>
              <a:rPr lang="en-US" dirty="0"/>
              <a:t>, </a:t>
            </a:r>
            <a:r>
              <a:rPr lang="en-US" dirty="0" err="1"/>
              <a:t>kesempatan</a:t>
            </a:r>
            <a:r>
              <a:rPr lang="en-US" dirty="0"/>
              <a:t> </a:t>
            </a:r>
            <a:r>
              <a:rPr lang="en-US" dirty="0" err="1"/>
              <a:t>dan</a:t>
            </a:r>
            <a:r>
              <a:rPr lang="en-US" dirty="0"/>
              <a:t> </a:t>
            </a:r>
            <a:r>
              <a:rPr lang="en-US" dirty="0" err="1"/>
              <a:t>mutu</a:t>
            </a:r>
            <a:r>
              <a:rPr lang="en-US" dirty="0"/>
              <a:t> / </a:t>
            </a:r>
            <a:r>
              <a:rPr lang="en-US" dirty="0" err="1"/>
              <a:t>kualitas</a:t>
            </a:r>
            <a:r>
              <a:rPr lang="en-US" dirty="0"/>
              <a:t> </a:t>
            </a:r>
            <a:r>
              <a:rPr lang="en-US" dirty="0" err="1"/>
              <a:t>dan</a:t>
            </a:r>
            <a:r>
              <a:rPr lang="en-US" dirty="0"/>
              <a:t> </a:t>
            </a:r>
            <a:r>
              <a:rPr lang="en-US" dirty="0" err="1"/>
              <a:t>dapat</a:t>
            </a:r>
            <a:r>
              <a:rPr lang="en-US" dirty="0"/>
              <a:t> </a:t>
            </a:r>
            <a:r>
              <a:rPr lang="en-US" dirty="0" err="1"/>
              <a:t>diaplikasikan</a:t>
            </a:r>
            <a:r>
              <a:rPr lang="en-US" dirty="0"/>
              <a:t> </a:t>
            </a:r>
            <a:r>
              <a:rPr lang="en-US" dirty="0" err="1"/>
              <a:t>atau</a:t>
            </a:r>
            <a:r>
              <a:rPr lang="en-US" dirty="0"/>
              <a:t> </a:t>
            </a:r>
            <a:r>
              <a:rPr lang="en-US" dirty="0" err="1"/>
              <a:t>diterapkan</a:t>
            </a:r>
            <a:r>
              <a:rPr lang="en-US" dirty="0"/>
              <a:t> </a:t>
            </a:r>
            <a:r>
              <a:rPr lang="en-US" dirty="0" err="1"/>
              <a:t>dalam</a:t>
            </a:r>
            <a:r>
              <a:rPr lang="en-US" dirty="0"/>
              <a:t> </a:t>
            </a:r>
            <a:r>
              <a:rPr lang="en-US" dirty="0" err="1"/>
              <a:t>kehidupan</a:t>
            </a:r>
            <a:r>
              <a:rPr lang="en-US" dirty="0"/>
              <a:t> </a:t>
            </a:r>
            <a:r>
              <a:rPr lang="en-US" dirty="0" err="1"/>
              <a:t>sehari-hari</a:t>
            </a:r>
            <a:r>
              <a:rPr lang="en-US" dirty="0"/>
              <a:t> </a:t>
            </a:r>
            <a:r>
              <a:rPr lang="en-US" dirty="0" err="1"/>
              <a:t>sehingga</a:t>
            </a:r>
            <a:r>
              <a:rPr lang="en-US" dirty="0"/>
              <a:t> </a:t>
            </a:r>
            <a:r>
              <a:rPr lang="en-US" dirty="0" err="1"/>
              <a:t>hasil</a:t>
            </a:r>
            <a:r>
              <a:rPr lang="en-US" dirty="0"/>
              <a:t> </a:t>
            </a:r>
            <a:r>
              <a:rPr lang="en-US" dirty="0" err="1"/>
              <a:t>dari</a:t>
            </a:r>
            <a:r>
              <a:rPr lang="en-US" dirty="0"/>
              <a:t> </a:t>
            </a:r>
            <a:r>
              <a:rPr lang="en-US" dirty="0" err="1"/>
              <a:t>pembelajaran</a:t>
            </a:r>
            <a:r>
              <a:rPr lang="en-US" dirty="0"/>
              <a:t> </a:t>
            </a:r>
            <a:r>
              <a:rPr lang="en-US" dirty="0" err="1"/>
              <a:t>itu</a:t>
            </a:r>
            <a:r>
              <a:rPr lang="en-US" dirty="0"/>
              <a:t> </a:t>
            </a:r>
            <a:r>
              <a:rPr lang="en-US" dirty="0" err="1"/>
              <a:t>akan</a:t>
            </a:r>
            <a:r>
              <a:rPr lang="en-US" dirty="0"/>
              <a:t> </a:t>
            </a:r>
            <a:r>
              <a:rPr lang="en-US" dirty="0" err="1"/>
              <a:t>dapat</a:t>
            </a:r>
            <a:r>
              <a:rPr lang="en-US" dirty="0"/>
              <a:t> </a:t>
            </a:r>
            <a:r>
              <a:rPr lang="en-US" dirty="0" err="1"/>
              <a:t>menghasilkan</a:t>
            </a:r>
            <a:r>
              <a:rPr lang="en-US" dirty="0"/>
              <a:t> </a:t>
            </a:r>
            <a:r>
              <a:rPr lang="en-US" dirty="0" err="1"/>
              <a:t>sumber</a:t>
            </a:r>
            <a:r>
              <a:rPr lang="en-US" dirty="0"/>
              <a:t> </a:t>
            </a:r>
            <a:r>
              <a:rPr lang="en-US" dirty="0" err="1"/>
              <a:t>daya</a:t>
            </a:r>
            <a:r>
              <a:rPr lang="en-US" dirty="0"/>
              <a:t> </a:t>
            </a:r>
            <a:r>
              <a:rPr lang="en-US" dirty="0" err="1"/>
              <a:t>manusia</a:t>
            </a:r>
            <a:r>
              <a:rPr lang="en-US" dirty="0"/>
              <a:t> yang </a:t>
            </a:r>
            <a:r>
              <a:rPr lang="en-US" dirty="0" err="1" smtClean="0"/>
              <a:t>unggul</a:t>
            </a:r>
            <a:r>
              <a:rPr lang="en-US" dirty="0" smtClean="0"/>
              <a:t>.</a:t>
            </a:r>
            <a:endParaRPr lang="en-US" dirty="0" smtClean="0"/>
          </a:p>
        </p:txBody>
      </p:sp>
    </p:spTree>
    <p:custDataLst>
      <p:tags r:id="rId1"/>
    </p:custDataLst>
  </p:cSld>
  <p:clrMapOvr>
    <a:masterClrMapping/>
  </p:clrMapOvr>
  <p:transition spd="slow">
    <p:wipe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4"/>
          <p:cNvSpPr txBox="1">
            <a:spLocks/>
          </p:cNvSpPr>
          <p:nvPr>
            <p:custDataLst>
              <p:tags r:id="rId1"/>
            </p:custDataLst>
          </p:nvPr>
        </p:nvSpPr>
        <p:spPr>
          <a:xfrm>
            <a:off x="0" y="2895600"/>
            <a:ext cx="9144000" cy="3937047"/>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sv-SE" dirty="0"/>
              <a:t>15. Banyak Berlatih Pelajaran Yang Kurang </a:t>
            </a:r>
            <a:r>
              <a:rPr lang="sv-SE" dirty="0" smtClean="0"/>
              <a:t>Disukai</a:t>
            </a:r>
          </a:p>
          <a:p>
            <a:pPr marL="0" indent="0">
              <a:buNone/>
            </a:pPr>
            <a:endParaRPr lang="sv-SE" dirty="0"/>
          </a:p>
          <a:p>
            <a:pPr marL="0" indent="0">
              <a:buNone/>
            </a:pPr>
            <a:r>
              <a:rPr lang="sv-SE" dirty="0"/>
              <a:t>Apabila kamu tidak menyenangi suatu mata pelajaran, contohnya matematika, maka banyak-banyaklah berlatih (mengikuti kursus atau belajar berkelompok dengan teman)</a:t>
            </a:r>
            <a:endParaRPr lang="en-US" dirty="0" smtClean="0"/>
          </a:p>
        </p:txBody>
      </p:sp>
    </p:spTree>
    <p:extLst>
      <p:ext uri="{BB962C8B-B14F-4D97-AF65-F5344CB8AC3E}">
        <p14:creationId xmlns:p14="http://schemas.microsoft.com/office/powerpoint/2010/main" val="1111328215"/>
      </p:ext>
    </p:extLst>
  </p:cSld>
  <p:clrMapOvr>
    <a:masterClrMapping/>
  </p:clrMapOvr>
  <p:transition spd="slow">
    <p:wipe dir="d"/>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4"/>
          <p:cNvSpPr txBox="1">
            <a:spLocks/>
          </p:cNvSpPr>
          <p:nvPr>
            <p:custDataLst>
              <p:tags r:id="rId1"/>
            </p:custDataLst>
          </p:nvPr>
        </p:nvSpPr>
        <p:spPr>
          <a:xfrm>
            <a:off x="0" y="2895600"/>
            <a:ext cx="9144000" cy="3937047"/>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sv-SE" dirty="0"/>
              <a:t>16. Ikutilah Kegiatan Ektrakurikuler Yang Kamu </a:t>
            </a:r>
            <a:r>
              <a:rPr lang="sv-SE" dirty="0" smtClean="0"/>
              <a:t>Senangi</a:t>
            </a:r>
          </a:p>
          <a:p>
            <a:pPr marL="0" indent="0">
              <a:buNone/>
            </a:pPr>
            <a:endParaRPr lang="sv-SE" dirty="0"/>
          </a:p>
          <a:p>
            <a:pPr marL="0" indent="0">
              <a:buNone/>
            </a:pPr>
            <a:r>
              <a:rPr lang="sv-SE" dirty="0"/>
              <a:t>Cari tahu kegiatan apa yang cocok dan kamu suka. Contohnya apabila kalian suka pelajaran tae kwon do, cobalah untuk mengikuti kursus dari kegiatan tersebut, sehingga selain belajar pelajaran-pelajaran yang diajarkan di sekolah, kalian juga dapat mendapatkan pelajaran tambahan di luar sekolah.</a:t>
            </a:r>
            <a:endParaRPr lang="en-US" dirty="0" smtClean="0"/>
          </a:p>
        </p:txBody>
      </p:sp>
    </p:spTree>
    <p:extLst>
      <p:ext uri="{BB962C8B-B14F-4D97-AF65-F5344CB8AC3E}">
        <p14:creationId xmlns:p14="http://schemas.microsoft.com/office/powerpoint/2010/main" val="3048612116"/>
      </p:ext>
    </p:extLst>
  </p:cSld>
  <p:clrMapOvr>
    <a:masterClrMapping/>
  </p:clrMapOvr>
  <p:transition spd="slow">
    <p:wipe dir="d"/>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4"/>
          <p:cNvSpPr txBox="1">
            <a:spLocks/>
          </p:cNvSpPr>
          <p:nvPr>
            <p:custDataLst>
              <p:tags r:id="rId1"/>
            </p:custDataLst>
          </p:nvPr>
        </p:nvSpPr>
        <p:spPr>
          <a:xfrm>
            <a:off x="0" y="2895600"/>
            <a:ext cx="9144000" cy="3937047"/>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sv-SE" dirty="0"/>
              <a:t>17. Cari Seorang Pembimbing Yang </a:t>
            </a:r>
            <a:r>
              <a:rPr lang="sv-SE" dirty="0" smtClean="0"/>
              <a:t>Baik</a:t>
            </a:r>
          </a:p>
          <a:p>
            <a:pPr marL="0" indent="0">
              <a:buNone/>
            </a:pPr>
            <a:endParaRPr lang="sv-SE" dirty="0"/>
          </a:p>
          <a:p>
            <a:pPr marL="0" indent="0">
              <a:buNone/>
            </a:pPr>
            <a:r>
              <a:rPr lang="sv-SE" dirty="0"/>
              <a:t>Orangtua adalah pembimbing yang terbaik selain guru Selain itu, kalian juga dapat belajar dari teman yang berprestasi</a:t>
            </a:r>
            <a:endParaRPr lang="en-US" dirty="0" smtClean="0"/>
          </a:p>
        </p:txBody>
      </p:sp>
    </p:spTree>
    <p:extLst>
      <p:ext uri="{BB962C8B-B14F-4D97-AF65-F5344CB8AC3E}">
        <p14:creationId xmlns:p14="http://schemas.microsoft.com/office/powerpoint/2010/main" val="2067290912"/>
      </p:ext>
    </p:extLst>
  </p:cSld>
  <p:clrMapOvr>
    <a:masterClrMapping/>
  </p:clrMapOvr>
  <p:transition spd="slow">
    <p:wipe dir="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4"/>
          <p:cNvSpPr txBox="1">
            <a:spLocks/>
          </p:cNvSpPr>
          <p:nvPr>
            <p:custDataLst>
              <p:tags r:id="rId1"/>
            </p:custDataLst>
          </p:nvPr>
        </p:nvSpPr>
        <p:spPr>
          <a:xfrm>
            <a:off x="0" y="2895600"/>
            <a:ext cx="9144000" cy="3937047"/>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sv-SE" dirty="0"/>
              <a:t>18. Jangan Suka Mencontek </a:t>
            </a:r>
            <a:r>
              <a:rPr lang="sv-SE" dirty="0" smtClean="0"/>
              <a:t>Teman</a:t>
            </a:r>
          </a:p>
          <a:p>
            <a:pPr marL="0" indent="0">
              <a:buNone/>
            </a:pPr>
            <a:endParaRPr lang="sv-SE" dirty="0"/>
          </a:p>
          <a:p>
            <a:pPr marL="0" indent="0">
              <a:buNone/>
            </a:pPr>
            <a:r>
              <a:rPr lang="sv-SE" dirty="0"/>
              <a:t>Kalau mencontek, kamu bisa bodoh karena tidak berpikir sendiri, Oleh sebab itu, belajar yang baik dimulai dengan niat yang sungguh-sungguh.</a:t>
            </a:r>
            <a:endParaRPr lang="en-US" dirty="0" smtClean="0"/>
          </a:p>
        </p:txBody>
      </p:sp>
    </p:spTree>
    <p:extLst>
      <p:ext uri="{BB962C8B-B14F-4D97-AF65-F5344CB8AC3E}">
        <p14:creationId xmlns:p14="http://schemas.microsoft.com/office/powerpoint/2010/main" val="2844449820"/>
      </p:ext>
    </p:extLst>
  </p:cSld>
  <p:clrMapOvr>
    <a:masterClrMapping/>
  </p:clrMapOvr>
  <p:transition spd="slow">
    <p:wipe dir="d"/>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4"/>
          <p:cNvSpPr txBox="1">
            <a:spLocks/>
          </p:cNvSpPr>
          <p:nvPr>
            <p:custDataLst>
              <p:tags r:id="rId1"/>
            </p:custDataLst>
          </p:nvPr>
        </p:nvSpPr>
        <p:spPr>
          <a:xfrm>
            <a:off x="0" y="2895600"/>
            <a:ext cx="9144000" cy="3937047"/>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sv-SE" dirty="0"/>
              <a:t>19. Niat Dengan </a:t>
            </a:r>
            <a:r>
              <a:rPr lang="sv-SE" dirty="0" smtClean="0"/>
              <a:t>Sungguh-Sungguh</a:t>
            </a:r>
          </a:p>
          <a:p>
            <a:pPr marL="0" indent="0">
              <a:buNone/>
            </a:pPr>
            <a:endParaRPr lang="sv-SE" dirty="0"/>
          </a:p>
          <a:p>
            <a:pPr marL="0" indent="0">
              <a:buNone/>
            </a:pPr>
            <a:r>
              <a:rPr lang="sv-SE" dirty="0"/>
              <a:t>Kalau belajar tidak sungguh-sungguh ataupun tidak niat, yang ada malah pikiran kita melayang kemana-mana. Oleh sebab itu, belajar yang baik dimulai dengan niat yang sungguh-sungguh.</a:t>
            </a:r>
            <a:endParaRPr lang="en-US" dirty="0" smtClean="0"/>
          </a:p>
        </p:txBody>
      </p:sp>
    </p:spTree>
    <p:extLst>
      <p:ext uri="{BB962C8B-B14F-4D97-AF65-F5344CB8AC3E}">
        <p14:creationId xmlns:p14="http://schemas.microsoft.com/office/powerpoint/2010/main" val="1819278913"/>
      </p:ext>
    </p:extLst>
  </p:cSld>
  <p:clrMapOvr>
    <a:masterClrMapping/>
  </p:clrMapOvr>
  <p:transition spd="slow">
    <p:wipe dir="d"/>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4"/>
          <p:cNvSpPr txBox="1">
            <a:spLocks/>
          </p:cNvSpPr>
          <p:nvPr>
            <p:custDataLst>
              <p:tags r:id="rId1"/>
            </p:custDataLst>
          </p:nvPr>
        </p:nvSpPr>
        <p:spPr>
          <a:xfrm>
            <a:off x="0" y="2895600"/>
            <a:ext cx="9144000" cy="3937047"/>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sv-SE" dirty="0"/>
              <a:t>20. Lokasi dan Situasi Yang </a:t>
            </a:r>
            <a:r>
              <a:rPr lang="sv-SE" dirty="0" smtClean="0"/>
              <a:t>Kondusif</a:t>
            </a:r>
          </a:p>
          <a:p>
            <a:pPr marL="0" indent="0">
              <a:buNone/>
            </a:pPr>
            <a:endParaRPr lang="sv-SE" dirty="0"/>
          </a:p>
          <a:p>
            <a:pPr marL="0" indent="0">
              <a:buNone/>
            </a:pPr>
            <a:r>
              <a:rPr lang="sv-SE" dirty="0"/>
              <a:t>Cara yang paling efektif untuk belajar adalah mencari tempat yang nyaman dan tidak terlalu banyak gangguan agar kita bisa lebih konsentrasi (kelas jangan gaduh/berisik)</a:t>
            </a:r>
            <a:endParaRPr lang="en-US" dirty="0" smtClean="0"/>
          </a:p>
        </p:txBody>
      </p:sp>
    </p:spTree>
    <p:extLst>
      <p:ext uri="{BB962C8B-B14F-4D97-AF65-F5344CB8AC3E}">
        <p14:creationId xmlns:p14="http://schemas.microsoft.com/office/powerpoint/2010/main" val="3168274554"/>
      </p:ext>
    </p:extLst>
  </p:cSld>
  <p:clrMapOvr>
    <a:masterClrMapping/>
  </p:clrMapOvr>
  <p:transition spd="slow">
    <p:wipe dir="d"/>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4"/>
          <p:cNvSpPr txBox="1">
            <a:spLocks/>
          </p:cNvSpPr>
          <p:nvPr>
            <p:custDataLst>
              <p:tags r:id="rId1"/>
            </p:custDataLst>
          </p:nvPr>
        </p:nvSpPr>
        <p:spPr>
          <a:xfrm>
            <a:off x="0" y="2895600"/>
            <a:ext cx="9144000" cy="3937047"/>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sv-SE" dirty="0"/>
              <a:t>21. Hindari Sikap Tidak </a:t>
            </a:r>
            <a:r>
              <a:rPr lang="sv-SE" dirty="0" smtClean="0"/>
              <a:t>Jujur</a:t>
            </a:r>
          </a:p>
          <a:p>
            <a:pPr marL="0" indent="0">
              <a:buNone/>
            </a:pPr>
            <a:endParaRPr lang="sv-SE" dirty="0"/>
          </a:p>
          <a:p>
            <a:pPr marL="0" indent="0">
              <a:buNone/>
            </a:pPr>
            <a:r>
              <a:rPr lang="sv-SE" dirty="0"/>
              <a:t>Sekarang ini banyak siswa membuat catatan untuk mencontek saat ada ulangan atau ujian. Dengan belajar dengan jadwal yang teratur seorang murid akan selalu siap jika ada ulangan dadakan dan tidak perlu mencontek</a:t>
            </a:r>
            <a:endParaRPr lang="en-US" dirty="0" smtClean="0"/>
          </a:p>
        </p:txBody>
      </p:sp>
    </p:spTree>
    <p:extLst>
      <p:ext uri="{BB962C8B-B14F-4D97-AF65-F5344CB8AC3E}">
        <p14:creationId xmlns:p14="http://schemas.microsoft.com/office/powerpoint/2010/main" val="1907715460"/>
      </p:ext>
    </p:extLst>
  </p:cSld>
  <p:clrMapOvr>
    <a:masterClrMapping/>
  </p:clrMapOvr>
  <p:transition spd="slow">
    <p:wipe dir="d"/>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4"/>
          <p:cNvSpPr txBox="1">
            <a:spLocks/>
          </p:cNvSpPr>
          <p:nvPr>
            <p:custDataLst>
              <p:tags r:id="rId1"/>
            </p:custDataLst>
          </p:nvPr>
        </p:nvSpPr>
        <p:spPr>
          <a:xfrm>
            <a:off x="0" y="2895600"/>
            <a:ext cx="9144000" cy="3937047"/>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sv-SE" dirty="0"/>
              <a:t>22. Metode </a:t>
            </a:r>
            <a:r>
              <a:rPr lang="sv-SE" dirty="0" smtClean="0"/>
              <a:t>Imitasi</a:t>
            </a:r>
          </a:p>
          <a:p>
            <a:pPr marL="0" indent="0">
              <a:buNone/>
            </a:pPr>
            <a:endParaRPr lang="sv-SE" dirty="0"/>
          </a:p>
          <a:p>
            <a:pPr marL="0" indent="0">
              <a:buNone/>
            </a:pPr>
            <a:r>
              <a:rPr lang="sv-SE" dirty="0"/>
              <a:t>Proses belajar bisa berjalan dengan sempurna melalui metode imitasi atau meniru. Begitu juga jika ia meniru berbagai perilaku,etika dan tradisi yg baik</a:t>
            </a:r>
            <a:endParaRPr lang="en-US" dirty="0" smtClean="0"/>
          </a:p>
        </p:txBody>
      </p:sp>
    </p:spTree>
    <p:extLst>
      <p:ext uri="{BB962C8B-B14F-4D97-AF65-F5344CB8AC3E}">
        <p14:creationId xmlns:p14="http://schemas.microsoft.com/office/powerpoint/2010/main" val="706051929"/>
      </p:ext>
    </p:extLst>
  </p:cSld>
  <p:clrMapOvr>
    <a:masterClrMapping/>
  </p:clrMapOvr>
  <p:transition spd="slow">
    <p:wipe dir="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4"/>
          <p:cNvSpPr txBox="1">
            <a:spLocks/>
          </p:cNvSpPr>
          <p:nvPr>
            <p:custDataLst>
              <p:tags r:id="rId1"/>
            </p:custDataLst>
          </p:nvPr>
        </p:nvSpPr>
        <p:spPr>
          <a:xfrm>
            <a:off x="0" y="2895600"/>
            <a:ext cx="9144000" cy="3937047"/>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sv-SE" dirty="0"/>
              <a:t>23. Trial and </a:t>
            </a:r>
            <a:r>
              <a:rPr lang="sv-SE" dirty="0" smtClean="0"/>
              <a:t>Error</a:t>
            </a:r>
          </a:p>
          <a:p>
            <a:pPr marL="0" indent="0">
              <a:buNone/>
            </a:pPr>
            <a:endParaRPr lang="sv-SE" dirty="0"/>
          </a:p>
          <a:p>
            <a:pPr marL="0" indent="0">
              <a:buNone/>
            </a:pPr>
            <a:r>
              <a:rPr lang="sv-SE" dirty="0"/>
              <a:t>Manusia juga belajar dari eksperimen pribadi. terkadang beberapa kali dia melakukan kesalahan dalam memecahkan masalah. Sampai pada akhirnya dia mampu untuk menyelesaikan permasalahan dengan benar.</a:t>
            </a:r>
            <a:endParaRPr lang="en-US" dirty="0" smtClean="0"/>
          </a:p>
        </p:txBody>
      </p:sp>
    </p:spTree>
    <p:extLst>
      <p:ext uri="{BB962C8B-B14F-4D97-AF65-F5344CB8AC3E}">
        <p14:creationId xmlns:p14="http://schemas.microsoft.com/office/powerpoint/2010/main" val="2544122958"/>
      </p:ext>
    </p:extLst>
  </p:cSld>
  <p:clrMapOvr>
    <a:masterClrMapping/>
  </p:clrMapOvr>
  <p:transition spd="slow">
    <p:wipe dir="d"/>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4"/>
          <p:cNvSpPr txBox="1">
            <a:spLocks/>
          </p:cNvSpPr>
          <p:nvPr>
            <p:custDataLst>
              <p:tags r:id="rId1"/>
            </p:custDataLst>
          </p:nvPr>
        </p:nvSpPr>
        <p:spPr>
          <a:xfrm>
            <a:off x="0" y="2895600"/>
            <a:ext cx="9144000" cy="3937047"/>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sv-SE" dirty="0"/>
              <a:t>24. </a:t>
            </a:r>
            <a:r>
              <a:rPr lang="sv-SE" dirty="0" smtClean="0"/>
              <a:t>Conditioning</a:t>
            </a:r>
          </a:p>
          <a:p>
            <a:pPr marL="0" indent="0">
              <a:buNone/>
            </a:pPr>
            <a:endParaRPr lang="sv-SE" dirty="0"/>
          </a:p>
          <a:p>
            <a:pPr marL="0" indent="0">
              <a:buNone/>
            </a:pPr>
            <a:r>
              <a:rPr lang="sv-SE" dirty="0"/>
              <a:t>Manusia bisa belajar dengan pengkondisian. Seseorang di katakan belajar dengan pengkondisian jika ada stimulun dari indrawi yang merangsangnya, </a:t>
            </a:r>
          </a:p>
          <a:p>
            <a:pPr marL="0" indent="0">
              <a:buNone/>
            </a:pPr>
            <a:r>
              <a:rPr lang="sv-SE" dirty="0"/>
              <a:t>Setelah di lakukan pengulangan beberapa kali, kita akan menjumpai bahwa stimulus netrsl bisa memberikan respon dengan sendirinya sekalipun stimulus indrawi sudah tidak ada lagi</a:t>
            </a:r>
            <a:endParaRPr lang="en-US" dirty="0" smtClean="0"/>
          </a:p>
        </p:txBody>
      </p:sp>
    </p:spTree>
    <p:extLst>
      <p:ext uri="{BB962C8B-B14F-4D97-AF65-F5344CB8AC3E}">
        <p14:creationId xmlns:p14="http://schemas.microsoft.com/office/powerpoint/2010/main" val="4194489526"/>
      </p:ext>
    </p:extLst>
  </p:cSld>
  <p:clrMapOvr>
    <a:masterClrMapping/>
  </p:clrMapOvr>
  <p:transition spd="slow">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2363450"/>
            <a:ext cx="9144000" cy="3808750"/>
          </a:xfrm>
          <a:prstGeom prst="rect">
            <a:avLst/>
          </a:prstGeom>
          <a:noFill/>
        </p:spPr>
        <p:txBody>
          <a:bodyPr wrap="square" rtlCol="0">
            <a:normAutofit fontScale="85000" lnSpcReduction="10000"/>
          </a:bodyPr>
          <a:lstStyle/>
          <a:p>
            <a:pPr marL="742950" indent="-742950">
              <a:buAutoNum type="arabicPeriod"/>
            </a:pPr>
            <a:r>
              <a:rPr lang="en-US" sz="4400" dirty="0" err="1" smtClean="0"/>
              <a:t>Belajar</a:t>
            </a:r>
            <a:r>
              <a:rPr lang="en-US" sz="4400" dirty="0" smtClean="0"/>
              <a:t> </a:t>
            </a:r>
            <a:r>
              <a:rPr lang="en-US" sz="4400" dirty="0" err="1" smtClean="0"/>
              <a:t>Kelompok</a:t>
            </a:r>
            <a:endParaRPr lang="en-US" sz="4400" dirty="0"/>
          </a:p>
          <a:p>
            <a:endParaRPr lang="en-US" sz="4400" dirty="0"/>
          </a:p>
          <a:p>
            <a:pPr algn="just"/>
            <a:r>
              <a:rPr lang="en-US" sz="4400" dirty="0" err="1"/>
              <a:t>Dalam</a:t>
            </a:r>
            <a:r>
              <a:rPr lang="en-US" sz="4400" dirty="0"/>
              <a:t> </a:t>
            </a:r>
            <a:r>
              <a:rPr lang="en-US" sz="4400" dirty="0" err="1"/>
              <a:t>belajar</a:t>
            </a:r>
            <a:r>
              <a:rPr lang="en-US" sz="4400" dirty="0"/>
              <a:t> </a:t>
            </a:r>
            <a:r>
              <a:rPr lang="en-US" sz="4400" dirty="0" err="1"/>
              <a:t>kelompok</a:t>
            </a:r>
            <a:r>
              <a:rPr lang="en-US" sz="4400" dirty="0"/>
              <a:t> </a:t>
            </a:r>
            <a:r>
              <a:rPr lang="en-US" sz="4400" dirty="0" err="1"/>
              <a:t>kegiatannya</a:t>
            </a:r>
            <a:r>
              <a:rPr lang="en-US" sz="4400" dirty="0"/>
              <a:t> </a:t>
            </a:r>
            <a:r>
              <a:rPr lang="en-US" sz="4400" dirty="0" err="1"/>
              <a:t>adalah</a:t>
            </a:r>
            <a:r>
              <a:rPr lang="en-US" sz="4400" dirty="0"/>
              <a:t> </a:t>
            </a:r>
            <a:r>
              <a:rPr lang="en-US" sz="4400" dirty="0" err="1"/>
              <a:t>membahas</a:t>
            </a:r>
            <a:r>
              <a:rPr lang="en-US" sz="4400" dirty="0"/>
              <a:t> </a:t>
            </a:r>
            <a:r>
              <a:rPr lang="en-US" sz="4400" dirty="0" err="1"/>
              <a:t>pelajaran</a:t>
            </a:r>
            <a:r>
              <a:rPr lang="en-US" sz="4400" dirty="0"/>
              <a:t> yang </a:t>
            </a:r>
            <a:r>
              <a:rPr lang="en-US" sz="4400" dirty="0" err="1"/>
              <a:t>belum</a:t>
            </a:r>
            <a:r>
              <a:rPr lang="en-US" sz="4400" dirty="0"/>
              <a:t> </a:t>
            </a:r>
            <a:r>
              <a:rPr lang="en-US" sz="4400" dirty="0" err="1"/>
              <a:t>dipahami</a:t>
            </a:r>
            <a:r>
              <a:rPr lang="en-US" sz="4400" dirty="0"/>
              <a:t> </a:t>
            </a:r>
            <a:r>
              <a:rPr lang="en-US" sz="4400" dirty="0" err="1"/>
              <a:t>oleh</a:t>
            </a:r>
            <a:r>
              <a:rPr lang="en-US" sz="4400" dirty="0"/>
              <a:t> </a:t>
            </a:r>
            <a:r>
              <a:rPr lang="en-US" sz="4400" dirty="0" err="1"/>
              <a:t>semua</a:t>
            </a:r>
            <a:r>
              <a:rPr lang="en-US" sz="4400" dirty="0"/>
              <a:t> </a:t>
            </a:r>
            <a:r>
              <a:rPr lang="en-US" sz="4400" dirty="0" err="1"/>
              <a:t>atau</a:t>
            </a:r>
            <a:r>
              <a:rPr lang="en-US" sz="4400" dirty="0"/>
              <a:t> </a:t>
            </a:r>
            <a:r>
              <a:rPr lang="en-US" sz="4400" dirty="0" err="1"/>
              <a:t>sebagian</a:t>
            </a:r>
            <a:r>
              <a:rPr lang="en-US" sz="4400" dirty="0"/>
              <a:t> </a:t>
            </a:r>
            <a:r>
              <a:rPr lang="en-US" sz="4400" dirty="0" err="1"/>
              <a:t>kelompok</a:t>
            </a:r>
            <a:r>
              <a:rPr lang="en-US" sz="4400" dirty="0"/>
              <a:t> </a:t>
            </a:r>
            <a:r>
              <a:rPr lang="en-US" sz="4400" dirty="0" err="1"/>
              <a:t>belajar</a:t>
            </a:r>
            <a:r>
              <a:rPr lang="en-US" sz="4400" dirty="0"/>
              <a:t> </a:t>
            </a:r>
            <a:r>
              <a:rPr lang="en-US" sz="4400" dirty="0" err="1"/>
              <a:t>baik</a:t>
            </a:r>
            <a:r>
              <a:rPr lang="en-US" sz="4400" dirty="0"/>
              <a:t> yang </a:t>
            </a:r>
            <a:r>
              <a:rPr lang="en-US" sz="4400" dirty="0" err="1"/>
              <a:t>sudah</a:t>
            </a:r>
            <a:r>
              <a:rPr lang="en-US" sz="4400" dirty="0"/>
              <a:t> </a:t>
            </a:r>
            <a:r>
              <a:rPr lang="en-US" sz="4400" dirty="0" err="1"/>
              <a:t>dijelaskan</a:t>
            </a:r>
            <a:r>
              <a:rPr lang="en-US" sz="4400" dirty="0"/>
              <a:t> guru </a:t>
            </a:r>
            <a:r>
              <a:rPr lang="en-US" sz="4400" dirty="0" err="1"/>
              <a:t>maupun</a:t>
            </a:r>
            <a:r>
              <a:rPr lang="en-US" sz="4400" dirty="0"/>
              <a:t> </a:t>
            </a:r>
            <a:r>
              <a:rPr lang="en-US" sz="4400" dirty="0" err="1"/>
              <a:t>belum</a:t>
            </a:r>
            <a:r>
              <a:rPr lang="en-US" sz="4400" dirty="0"/>
              <a:t> </a:t>
            </a:r>
            <a:r>
              <a:rPr lang="en-US" sz="4400" dirty="0" err="1"/>
              <a:t>dijelaskan</a:t>
            </a:r>
            <a:r>
              <a:rPr lang="en-US" sz="4400" dirty="0"/>
              <a:t> guru.</a:t>
            </a:r>
            <a:endParaRPr lang="en-US" sz="4400" dirty="0"/>
          </a:p>
        </p:txBody>
      </p:sp>
      <p:pic>
        <p:nvPicPr>
          <p:cNvPr id="12" name="Picture 1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91000" y="0"/>
            <a:ext cx="7765662" cy="16476125"/>
          </a:xfrm>
          <a:prstGeom prst="rect">
            <a:avLst/>
          </a:prstGeom>
        </p:spPr>
      </p:pic>
    </p:spTree>
  </p:cSld>
  <p:clrMapOvr>
    <a:masterClrMapping/>
  </p:clrMapOvr>
  <p:transition spd="slow">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4"/>
          <p:cNvSpPr txBox="1">
            <a:spLocks/>
          </p:cNvSpPr>
          <p:nvPr>
            <p:custDataLst>
              <p:tags r:id="rId1"/>
            </p:custDataLst>
          </p:nvPr>
        </p:nvSpPr>
        <p:spPr>
          <a:xfrm>
            <a:off x="0" y="2895600"/>
            <a:ext cx="9144000" cy="3937047"/>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sv-SE" dirty="0"/>
              <a:t>25. Metode </a:t>
            </a:r>
            <a:r>
              <a:rPr lang="sv-SE" dirty="0" smtClean="0"/>
              <a:t>Berpikir</a:t>
            </a:r>
          </a:p>
          <a:p>
            <a:pPr marL="0" indent="0">
              <a:buNone/>
            </a:pPr>
            <a:endParaRPr lang="sv-SE" dirty="0"/>
          </a:p>
          <a:p>
            <a:pPr marL="0" indent="0">
              <a:buNone/>
            </a:pPr>
            <a:r>
              <a:rPr lang="sv-SE" dirty="0"/>
              <a:t>Proses belajar juga bisa berjalan sempurna dengan melalui metode berpikir, dengan metode ini seseorang sering kali mampu menyelesaikan masalah hidupnya. Dengan demikian dia akan bisa menarik kesimpulan, dengan pilihan tersebut (beri pertanyaan mudah/gampang untuk berfikir)</a:t>
            </a:r>
            <a:endParaRPr lang="en-US" dirty="0" smtClean="0"/>
          </a:p>
        </p:txBody>
      </p:sp>
    </p:spTree>
    <p:extLst>
      <p:ext uri="{BB962C8B-B14F-4D97-AF65-F5344CB8AC3E}">
        <p14:creationId xmlns:p14="http://schemas.microsoft.com/office/powerpoint/2010/main" val="4161165094"/>
      </p:ext>
    </p:extLst>
  </p:cSld>
  <p:clrMapOvr>
    <a:masterClrMapping/>
  </p:clrMapOvr>
  <p:transition spd="slow">
    <p:wipe dir="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4"/>
          <p:cNvSpPr txBox="1">
            <a:spLocks/>
          </p:cNvSpPr>
          <p:nvPr>
            <p:custDataLst>
              <p:tags r:id="rId1"/>
            </p:custDataLst>
          </p:nvPr>
        </p:nvSpPr>
        <p:spPr>
          <a:xfrm>
            <a:off x="0" y="2895600"/>
            <a:ext cx="9144000" cy="3937047"/>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sv-SE" dirty="0"/>
              <a:t>26. Mulailah Dari yang “Kecil</a:t>
            </a:r>
            <a:r>
              <a:rPr lang="sv-SE" dirty="0" smtClean="0"/>
              <a:t>”</a:t>
            </a:r>
          </a:p>
          <a:p>
            <a:pPr marL="0" indent="0">
              <a:buNone/>
            </a:pPr>
            <a:endParaRPr lang="sv-SE" dirty="0"/>
          </a:p>
          <a:p>
            <a:pPr marL="0" indent="0">
              <a:buNone/>
            </a:pPr>
            <a:r>
              <a:rPr lang="sv-SE" dirty="0"/>
              <a:t>Mulailah belajar dari topik/soal yang paling anda kuasai / gampang. Hal ini dimaksudkan agar kita tidak langsung down dan putus asa jika mengerjakan soal-soal sulit terlebih dahulu</a:t>
            </a:r>
            <a:endParaRPr lang="en-US" dirty="0" smtClean="0"/>
          </a:p>
        </p:txBody>
      </p:sp>
    </p:spTree>
    <p:extLst>
      <p:ext uri="{BB962C8B-B14F-4D97-AF65-F5344CB8AC3E}">
        <p14:creationId xmlns:p14="http://schemas.microsoft.com/office/powerpoint/2010/main" val="2100894668"/>
      </p:ext>
    </p:extLst>
  </p:cSld>
  <p:clrMapOvr>
    <a:masterClrMapping/>
  </p:clrMapOvr>
  <p:transition spd="slow">
    <p:wipe dir="d"/>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4"/>
          <p:cNvSpPr txBox="1">
            <a:spLocks/>
          </p:cNvSpPr>
          <p:nvPr>
            <p:custDataLst>
              <p:tags r:id="rId1"/>
            </p:custDataLst>
          </p:nvPr>
        </p:nvSpPr>
        <p:spPr>
          <a:xfrm>
            <a:off x="0" y="2895600"/>
            <a:ext cx="9144000" cy="3937047"/>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sv-SE" dirty="0"/>
              <a:t>27. Sering-seringlah “Practice</a:t>
            </a:r>
            <a:r>
              <a:rPr lang="sv-SE" dirty="0" smtClean="0"/>
              <a:t>”</a:t>
            </a:r>
          </a:p>
          <a:p>
            <a:pPr marL="0" indent="0">
              <a:buNone/>
            </a:pPr>
            <a:endParaRPr lang="sv-SE" dirty="0"/>
          </a:p>
          <a:p>
            <a:pPr marL="0" indent="0">
              <a:buNone/>
            </a:pPr>
            <a:r>
              <a:rPr lang="sv-SE" dirty="0"/>
              <a:t>Latihan dan latihan itulah kunci untuk mahir dalam suatu mata pelajaran. Semakin banyak anda mengerjakan dan memahami soal semakin terbiasa pula anda dalam mengerjakannya.</a:t>
            </a:r>
            <a:endParaRPr lang="en-US" dirty="0" smtClean="0"/>
          </a:p>
        </p:txBody>
      </p:sp>
    </p:spTree>
    <p:extLst>
      <p:ext uri="{BB962C8B-B14F-4D97-AF65-F5344CB8AC3E}">
        <p14:creationId xmlns:p14="http://schemas.microsoft.com/office/powerpoint/2010/main" val="4136414349"/>
      </p:ext>
    </p:extLst>
  </p:cSld>
  <p:clrMapOvr>
    <a:masterClrMapping/>
  </p:clrMapOvr>
  <p:transition spd="slow">
    <p:wipe dir="d"/>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4"/>
          <p:cNvSpPr txBox="1">
            <a:spLocks/>
          </p:cNvSpPr>
          <p:nvPr>
            <p:custDataLst>
              <p:tags r:id="rId1"/>
            </p:custDataLst>
          </p:nvPr>
        </p:nvSpPr>
        <p:spPr>
          <a:xfrm>
            <a:off x="0" y="2895600"/>
            <a:ext cx="9144000" cy="3937047"/>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sv-SE" dirty="0"/>
              <a:t>28. </a:t>
            </a:r>
            <a:r>
              <a:rPr lang="sv-SE" dirty="0" smtClean="0"/>
              <a:t>Fokus</a:t>
            </a:r>
          </a:p>
          <a:p>
            <a:pPr marL="0" indent="0">
              <a:buNone/>
            </a:pPr>
            <a:endParaRPr lang="sv-SE" dirty="0"/>
          </a:p>
          <a:p>
            <a:pPr marL="0" indent="0">
              <a:buNone/>
            </a:pPr>
            <a:r>
              <a:rPr lang="sv-SE" dirty="0"/>
              <a:t>Ketika belajar, kita dituntut untuk serius. Jangan setengah hati. Karena pikiran kita tidak dapat melakukan / memikirkan beberapa kegiatan / hal dalam satu waktu</a:t>
            </a:r>
            <a:endParaRPr lang="en-US" dirty="0" smtClean="0"/>
          </a:p>
        </p:txBody>
      </p:sp>
    </p:spTree>
    <p:extLst>
      <p:ext uri="{BB962C8B-B14F-4D97-AF65-F5344CB8AC3E}">
        <p14:creationId xmlns:p14="http://schemas.microsoft.com/office/powerpoint/2010/main" val="2917348856"/>
      </p:ext>
    </p:extLst>
  </p:cSld>
  <p:clrMapOvr>
    <a:masterClrMapping/>
  </p:clrMapOvr>
  <p:transition spd="slow">
    <p:wipe dir="d"/>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4"/>
          <p:cNvSpPr txBox="1">
            <a:spLocks/>
          </p:cNvSpPr>
          <p:nvPr>
            <p:custDataLst>
              <p:tags r:id="rId1"/>
            </p:custDataLst>
          </p:nvPr>
        </p:nvSpPr>
        <p:spPr>
          <a:xfrm>
            <a:off x="0" y="2895600"/>
            <a:ext cx="9144000" cy="3937047"/>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sv-SE" dirty="0"/>
              <a:t>29. Mohon </a:t>
            </a:r>
            <a:r>
              <a:rPr lang="sv-SE" dirty="0" smtClean="0"/>
              <a:t>Bimbingan-NYA</a:t>
            </a:r>
          </a:p>
          <a:p>
            <a:pPr marL="0" indent="0">
              <a:buNone/>
            </a:pPr>
            <a:endParaRPr lang="sv-SE" dirty="0"/>
          </a:p>
          <a:p>
            <a:pPr marL="0" indent="0">
              <a:buNone/>
            </a:pPr>
            <a:r>
              <a:rPr lang="sv-SE" dirty="0"/>
              <a:t>Jangan lupa banyak-banyak berdoa. Karena selain dari nilai religi-nya, hal tersebut dapat membuat kita lebih fokus ketika belajar dan dapat membuat pikiran kita lebih tenang (berdoa)</a:t>
            </a:r>
            <a:endParaRPr lang="en-US" dirty="0" smtClean="0"/>
          </a:p>
        </p:txBody>
      </p:sp>
    </p:spTree>
    <p:extLst>
      <p:ext uri="{BB962C8B-B14F-4D97-AF65-F5344CB8AC3E}">
        <p14:creationId xmlns:p14="http://schemas.microsoft.com/office/powerpoint/2010/main" val="63885149"/>
      </p:ext>
    </p:extLst>
  </p:cSld>
  <p:clrMapOvr>
    <a:masterClrMapping/>
  </p:clrMapOvr>
  <p:transition spd="slow">
    <p:wipe dir="d"/>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4"/>
          <p:cNvSpPr txBox="1">
            <a:spLocks/>
          </p:cNvSpPr>
          <p:nvPr>
            <p:custDataLst>
              <p:tags r:id="rId1"/>
            </p:custDataLst>
          </p:nvPr>
        </p:nvSpPr>
        <p:spPr>
          <a:xfrm>
            <a:off x="0" y="2590800"/>
            <a:ext cx="9144000" cy="4241847"/>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sv-SE" dirty="0"/>
              <a:t>30. Menggunakan Media dan Sumber-Sumber Yang </a:t>
            </a:r>
            <a:r>
              <a:rPr lang="sv-SE" dirty="0" smtClean="0"/>
              <a:t>Relevan</a:t>
            </a:r>
          </a:p>
          <a:p>
            <a:pPr marL="0" indent="0">
              <a:buNone/>
            </a:pPr>
            <a:endParaRPr lang="sv-SE" dirty="0" smtClean="0"/>
          </a:p>
          <a:p>
            <a:pPr marL="0" indent="0">
              <a:buNone/>
            </a:pPr>
            <a:r>
              <a:rPr lang="sv-SE" dirty="0" smtClean="0"/>
              <a:t>Jika </a:t>
            </a:r>
            <a:r>
              <a:rPr lang="sv-SE" dirty="0"/>
              <a:t>kita hanya menggunakan 1 buku sebagai bahan patokan untuk belajar. Apapun hasil yang kita dapat belum tentu maksimal. Untuk itulah, cobalah untuk mencari-cari hal yang terkait kita pelajari dengan menggunakan Sumber dan Media yang sudah ada. Kita bisa mencarinya dengan menggunakan Internet, Koran, Buku lain, Majalah, dan lain-lain. Untuk itulah, Sumber dan Media hanyalah sebagai pelengkap dalam belajar yang baik dan benar.</a:t>
            </a:r>
            <a:endParaRPr lang="en-US" dirty="0" smtClean="0"/>
          </a:p>
        </p:txBody>
      </p:sp>
    </p:spTree>
    <p:extLst>
      <p:ext uri="{BB962C8B-B14F-4D97-AF65-F5344CB8AC3E}">
        <p14:creationId xmlns:p14="http://schemas.microsoft.com/office/powerpoint/2010/main" val="778996373"/>
      </p:ext>
    </p:extLst>
  </p:cSld>
  <p:clrMapOvr>
    <a:masterClrMapping/>
  </p:clrMapOvr>
  <p:transition spd="slow">
    <p:wipe dir="d"/>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belajar di alam.jpg"/>
          <p:cNvPicPr>
            <a:picLocks noChangeAspect="1" noChangeArrowheads="1"/>
          </p:cNvPicPr>
          <p:nvPr/>
        </p:nvPicPr>
        <p:blipFill>
          <a:blip r:embed="rId2"/>
          <a:srcRect t="5063" b="5063"/>
          <a:stretch>
            <a:fillRect/>
          </a:stretch>
        </p:blipFill>
        <p:spPr>
          <a:xfrm>
            <a:off x="0" y="0"/>
            <a:ext cx="9144000" cy="6858000"/>
          </a:xfrm>
          <a:prstGeom prst="rect">
            <a:avLst/>
          </a:prstGeom>
        </p:spPr>
      </p:pic>
      <p:sp>
        <p:nvSpPr>
          <p:cNvPr id="5" name="TextBox 4"/>
          <p:cNvSpPr txBox="1"/>
          <p:nvPr/>
        </p:nvSpPr>
        <p:spPr>
          <a:xfrm>
            <a:off x="1000100" y="218676"/>
            <a:ext cx="6929486" cy="1246495"/>
          </a:xfrm>
          <a:prstGeom prst="rect">
            <a:avLst/>
          </a:prstGeom>
          <a:no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marL="1168400" indent="-1168400" algn="ctr" fontAlgn="auto">
              <a:spcBef>
                <a:spcPts val="0"/>
              </a:spcBef>
              <a:spcAft>
                <a:spcPts val="0"/>
              </a:spcAft>
              <a:defRPr/>
            </a:pPr>
            <a:r>
              <a:rPr lang="en-US" sz="7500" b="1" dirty="0" err="1">
                <a:ln w="57150">
                  <a:solidFill>
                    <a:srgbClr val="FFFFFF"/>
                  </a:solidFill>
                </a:ln>
                <a:solidFill>
                  <a:srgbClr val="A50021"/>
                </a:solidFill>
                <a:effectLst>
                  <a:outerShdw blurRad="80000" dist="40000" dir="5040000" algn="tl">
                    <a:srgbClr val="000000">
                      <a:alpha val="30000"/>
                    </a:srgbClr>
                  </a:outerShdw>
                </a:effectLst>
                <a:latin typeface="Segoe Print" pitchFamily="2" charset="0"/>
              </a:rPr>
              <a:t>Terimakasih</a:t>
            </a:r>
            <a:endParaRPr lang="en-US" sz="7500" b="1" dirty="0">
              <a:ln w="57150">
                <a:solidFill>
                  <a:srgbClr val="FFFFFF"/>
                </a:solidFill>
              </a:ln>
              <a:solidFill>
                <a:srgbClr val="A50021"/>
              </a:solidFill>
              <a:effectLst>
                <a:outerShdw blurRad="80000" dist="40000" dir="5040000" algn="tl">
                  <a:srgbClr val="000000">
                    <a:alpha val="30000"/>
                  </a:srgbClr>
                </a:outerShdw>
              </a:effectLst>
              <a:latin typeface="Segoe Print" pitchFamily="2" charset="0"/>
            </a:endParaRPr>
          </a:p>
        </p:txBody>
      </p:sp>
    </p:spTree>
    <p:extLst>
      <p:ext uri="{BB962C8B-B14F-4D97-AF65-F5344CB8AC3E}">
        <p14:creationId xmlns:p14="http://schemas.microsoft.com/office/powerpoint/2010/main" val="1821500390"/>
      </p:ext>
    </p:extLst>
  </p:cSld>
  <p:clrMapOvr>
    <a:masterClrMapping/>
  </p:clrMapOvr>
  <p:transition spd="slow">
    <p:wipe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812662" y="0"/>
            <a:ext cx="6331338" cy="6858000"/>
          </a:xfrm>
          <a:prstGeom prst="rect">
            <a:avLst/>
          </a:prstGeom>
          <a:noFill/>
        </p:spPr>
        <p:txBody>
          <a:bodyPr wrap="square" rtlCol="0">
            <a:normAutofit fontScale="85000" lnSpcReduction="20000"/>
          </a:bodyPr>
          <a:lstStyle/>
          <a:p>
            <a:pPr algn="just"/>
            <a:r>
              <a:rPr lang="en-US" sz="4400" dirty="0"/>
              <a:t>2. </a:t>
            </a:r>
            <a:r>
              <a:rPr lang="en-US" sz="4400" dirty="0" err="1"/>
              <a:t>Rajin</a:t>
            </a:r>
            <a:r>
              <a:rPr lang="en-US" sz="4400" dirty="0"/>
              <a:t> </a:t>
            </a:r>
            <a:r>
              <a:rPr lang="en-US" sz="4400" dirty="0" err="1"/>
              <a:t>Membuat</a:t>
            </a:r>
            <a:r>
              <a:rPr lang="en-US" sz="4400" dirty="0"/>
              <a:t> </a:t>
            </a:r>
            <a:r>
              <a:rPr lang="en-US" sz="4400" dirty="0" err="1"/>
              <a:t>Catatan</a:t>
            </a:r>
            <a:r>
              <a:rPr lang="en-US" sz="4400" dirty="0"/>
              <a:t> </a:t>
            </a:r>
            <a:r>
              <a:rPr lang="en-US" sz="4400" dirty="0" err="1"/>
              <a:t>Intisari</a:t>
            </a:r>
            <a:r>
              <a:rPr lang="en-US" sz="4400" dirty="0"/>
              <a:t> </a:t>
            </a:r>
            <a:r>
              <a:rPr lang="en-US" sz="4400" dirty="0" err="1" smtClean="0"/>
              <a:t>Pelajaran</a:t>
            </a:r>
            <a:endParaRPr lang="en-US" sz="4400" dirty="0" smtClean="0"/>
          </a:p>
          <a:p>
            <a:pPr algn="just"/>
            <a:endParaRPr lang="en-US" sz="4400" dirty="0"/>
          </a:p>
          <a:p>
            <a:pPr algn="just"/>
            <a:r>
              <a:rPr lang="en-US" sz="4400" dirty="0" err="1"/>
              <a:t>Bagian-bagian</a:t>
            </a:r>
            <a:r>
              <a:rPr lang="en-US" sz="4400" dirty="0"/>
              <a:t> </a:t>
            </a:r>
            <a:r>
              <a:rPr lang="en-US" sz="4400" dirty="0" err="1"/>
              <a:t>penting</a:t>
            </a:r>
            <a:r>
              <a:rPr lang="en-US" sz="4400" dirty="0"/>
              <a:t> </a:t>
            </a:r>
            <a:r>
              <a:rPr lang="en-US" sz="4400" dirty="0" err="1"/>
              <a:t>dari</a:t>
            </a:r>
            <a:r>
              <a:rPr lang="en-US" sz="4400" dirty="0"/>
              <a:t> </a:t>
            </a:r>
            <a:r>
              <a:rPr lang="en-US" sz="4400" dirty="0" err="1"/>
              <a:t>pelajaran</a:t>
            </a:r>
            <a:r>
              <a:rPr lang="en-US" sz="4400" dirty="0"/>
              <a:t> </a:t>
            </a:r>
            <a:r>
              <a:rPr lang="en-US" sz="4400" dirty="0" err="1"/>
              <a:t>sebaiknya</a:t>
            </a:r>
            <a:r>
              <a:rPr lang="en-US" sz="4400" dirty="0"/>
              <a:t> </a:t>
            </a:r>
            <a:r>
              <a:rPr lang="en-US" sz="4400" dirty="0" err="1"/>
              <a:t>dibuat</a:t>
            </a:r>
            <a:r>
              <a:rPr lang="en-US" sz="4400" dirty="0"/>
              <a:t> </a:t>
            </a:r>
            <a:r>
              <a:rPr lang="en-US" sz="4400" dirty="0" err="1"/>
              <a:t>catatan</a:t>
            </a:r>
            <a:r>
              <a:rPr lang="en-US" sz="4400" dirty="0"/>
              <a:t> di </a:t>
            </a:r>
            <a:r>
              <a:rPr lang="en-US" sz="4400" dirty="0" err="1"/>
              <a:t>kertas</a:t>
            </a:r>
            <a:r>
              <a:rPr lang="en-US" sz="4400" dirty="0"/>
              <a:t> </a:t>
            </a:r>
            <a:r>
              <a:rPr lang="en-US" sz="4400" dirty="0" err="1"/>
              <a:t>atau</a:t>
            </a:r>
            <a:r>
              <a:rPr lang="en-US" sz="4400" dirty="0"/>
              <a:t> </a:t>
            </a:r>
            <a:r>
              <a:rPr lang="en-US" sz="4400" dirty="0" err="1"/>
              <a:t>buku</a:t>
            </a:r>
            <a:r>
              <a:rPr lang="en-US" sz="4400" dirty="0"/>
              <a:t> </a:t>
            </a:r>
            <a:r>
              <a:rPr lang="en-US" sz="4400" dirty="0" err="1"/>
              <a:t>kecil</a:t>
            </a:r>
            <a:r>
              <a:rPr lang="en-US" sz="4400" dirty="0"/>
              <a:t> yang </a:t>
            </a:r>
            <a:r>
              <a:rPr lang="en-US" sz="4400" dirty="0" err="1"/>
              <a:t>dapat</a:t>
            </a:r>
            <a:r>
              <a:rPr lang="en-US" sz="4400" dirty="0"/>
              <a:t> </a:t>
            </a:r>
            <a:r>
              <a:rPr lang="en-US" sz="4400" dirty="0" err="1"/>
              <a:t>dibawa</a:t>
            </a:r>
            <a:r>
              <a:rPr lang="en-US" sz="4400" dirty="0"/>
              <a:t> </a:t>
            </a:r>
            <a:r>
              <a:rPr lang="en-US" sz="4400" dirty="0" err="1"/>
              <a:t>kemana-mana</a:t>
            </a:r>
            <a:r>
              <a:rPr lang="en-US" sz="4400" dirty="0"/>
              <a:t> </a:t>
            </a:r>
            <a:r>
              <a:rPr lang="en-US" sz="4400" dirty="0" err="1"/>
              <a:t>sehingga</a:t>
            </a:r>
            <a:r>
              <a:rPr lang="en-US" sz="4400" dirty="0"/>
              <a:t> </a:t>
            </a:r>
            <a:r>
              <a:rPr lang="en-US" sz="4400" dirty="0" err="1"/>
              <a:t>dapat</a:t>
            </a:r>
            <a:r>
              <a:rPr lang="en-US" sz="4400" dirty="0"/>
              <a:t> </a:t>
            </a:r>
            <a:r>
              <a:rPr lang="en-US" sz="4400" dirty="0" err="1"/>
              <a:t>dibaca</a:t>
            </a:r>
            <a:r>
              <a:rPr lang="en-US" sz="4400" dirty="0"/>
              <a:t> di </a:t>
            </a:r>
            <a:r>
              <a:rPr lang="en-US" sz="4400" dirty="0" err="1"/>
              <a:t>mana</a:t>
            </a:r>
            <a:r>
              <a:rPr lang="en-US" sz="4400" dirty="0"/>
              <a:t> pun </a:t>
            </a:r>
            <a:r>
              <a:rPr lang="en-US" sz="4400" dirty="0" err="1"/>
              <a:t>kita</a:t>
            </a:r>
            <a:r>
              <a:rPr lang="en-US" sz="4400" dirty="0"/>
              <a:t> </a:t>
            </a:r>
            <a:r>
              <a:rPr lang="en-US" sz="4400" dirty="0" err="1"/>
              <a:t>berada</a:t>
            </a:r>
            <a:r>
              <a:rPr lang="en-US" sz="4400" dirty="0"/>
              <a:t>. </a:t>
            </a:r>
            <a:r>
              <a:rPr lang="en-US" sz="4400" dirty="0" err="1"/>
              <a:t>Namun</a:t>
            </a:r>
            <a:r>
              <a:rPr lang="en-US" sz="4400" dirty="0"/>
              <a:t> </a:t>
            </a:r>
            <a:r>
              <a:rPr lang="en-US" sz="4400" dirty="0" err="1"/>
              <a:t>catatan</a:t>
            </a:r>
            <a:r>
              <a:rPr lang="en-US" sz="4400" dirty="0"/>
              <a:t> </a:t>
            </a:r>
            <a:r>
              <a:rPr lang="en-US" sz="4400" dirty="0" err="1"/>
              <a:t>tersebut</a:t>
            </a:r>
            <a:r>
              <a:rPr lang="en-US" sz="4400" dirty="0"/>
              <a:t> </a:t>
            </a:r>
            <a:r>
              <a:rPr lang="en-US" sz="4400" dirty="0" err="1"/>
              <a:t>jangan</a:t>
            </a:r>
            <a:r>
              <a:rPr lang="en-US" sz="4400" dirty="0"/>
              <a:t> </a:t>
            </a:r>
            <a:r>
              <a:rPr lang="en-US" sz="4400" dirty="0" err="1"/>
              <a:t>dijadikan</a:t>
            </a:r>
            <a:r>
              <a:rPr lang="en-US" sz="4400" dirty="0"/>
              <a:t> media </a:t>
            </a:r>
            <a:r>
              <a:rPr lang="en-US" sz="4400" dirty="0" err="1"/>
              <a:t>mencontek</a:t>
            </a:r>
            <a:r>
              <a:rPr lang="en-US" sz="4400" dirty="0"/>
              <a:t> </a:t>
            </a:r>
            <a:r>
              <a:rPr lang="en-US" sz="4400" dirty="0" err="1"/>
              <a:t>karena</a:t>
            </a:r>
            <a:r>
              <a:rPr lang="en-US" sz="4400" dirty="0"/>
              <a:t> </a:t>
            </a:r>
            <a:r>
              <a:rPr lang="en-US" sz="4400" dirty="0" err="1"/>
              <a:t>dapat</a:t>
            </a:r>
            <a:r>
              <a:rPr lang="en-US" sz="4400" dirty="0"/>
              <a:t> </a:t>
            </a:r>
            <a:r>
              <a:rPr lang="en-US" sz="4400" dirty="0" err="1"/>
              <a:t>merugikan</a:t>
            </a:r>
            <a:r>
              <a:rPr lang="en-US" sz="4400" dirty="0"/>
              <a:t> </a:t>
            </a:r>
            <a:r>
              <a:rPr lang="en-US" sz="4400" dirty="0" err="1"/>
              <a:t>kita</a:t>
            </a:r>
            <a:r>
              <a:rPr lang="en-US" sz="4400" dirty="0"/>
              <a:t> </a:t>
            </a:r>
            <a:r>
              <a:rPr lang="en-US" sz="4400" dirty="0" err="1"/>
              <a:t>sendiri</a:t>
            </a:r>
            <a:r>
              <a:rPr lang="en-US" sz="4400" dirty="0"/>
              <a:t>.</a:t>
            </a:r>
            <a:r>
              <a:rPr lang="en-US" sz="7200" dirty="0" smtClean="0"/>
              <a:t> </a:t>
            </a:r>
            <a:endParaRPr lang="en-US" sz="7200" dirty="0"/>
          </a:p>
        </p:txBody>
      </p:sp>
      <p:pic>
        <p:nvPicPr>
          <p:cNvPr id="9"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53000" y="0"/>
            <a:ext cx="7765662" cy="16476125"/>
          </a:xfrm>
          <a:prstGeom prst="rect">
            <a:avLst/>
          </a:prstGeom>
        </p:spPr>
      </p:pic>
    </p:spTree>
  </p:cSld>
  <p:clrMapOvr>
    <a:masterClrMapping/>
  </p:clrMapOvr>
  <p:transition spd="slow">
    <p:push/>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802330" y="0"/>
            <a:ext cx="6341670" cy="6858000"/>
          </a:xfrm>
          <a:prstGeom prst="rect">
            <a:avLst/>
          </a:prstGeom>
          <a:noFill/>
        </p:spPr>
        <p:txBody>
          <a:bodyPr wrap="square" rtlCol="0">
            <a:normAutofit fontScale="55000" lnSpcReduction="20000"/>
          </a:bodyPr>
          <a:lstStyle/>
          <a:p>
            <a:r>
              <a:rPr lang="en-US" sz="7200" dirty="0"/>
              <a:t>3. </a:t>
            </a:r>
            <a:r>
              <a:rPr lang="en-US" sz="7200" dirty="0" err="1"/>
              <a:t>Membuat</a:t>
            </a:r>
            <a:r>
              <a:rPr lang="en-US" sz="7200" dirty="0"/>
              <a:t> </a:t>
            </a:r>
            <a:r>
              <a:rPr lang="en-US" sz="7200" dirty="0" err="1"/>
              <a:t>Perencanaan</a:t>
            </a:r>
            <a:r>
              <a:rPr lang="en-US" sz="7200" dirty="0"/>
              <a:t> Yang </a:t>
            </a:r>
            <a:r>
              <a:rPr lang="en-US" sz="7200" dirty="0" err="1" smtClean="0"/>
              <a:t>Baik</a:t>
            </a:r>
            <a:endParaRPr lang="en-US" sz="7200" dirty="0" smtClean="0"/>
          </a:p>
          <a:p>
            <a:endParaRPr lang="en-US" sz="7200" dirty="0"/>
          </a:p>
          <a:p>
            <a:pPr algn="just"/>
            <a:r>
              <a:rPr lang="en-US" sz="7200" dirty="0" err="1"/>
              <a:t>Buat</a:t>
            </a:r>
            <a:r>
              <a:rPr lang="en-US" sz="7200" dirty="0"/>
              <a:t> </a:t>
            </a:r>
            <a:r>
              <a:rPr lang="en-US" sz="7200" dirty="0" err="1"/>
              <a:t>rencana</a:t>
            </a:r>
            <a:r>
              <a:rPr lang="en-US" sz="7200" dirty="0"/>
              <a:t> </a:t>
            </a:r>
            <a:r>
              <a:rPr lang="en-US" sz="7200" dirty="0" err="1"/>
              <a:t>belajar</a:t>
            </a:r>
            <a:r>
              <a:rPr lang="en-US" sz="7200" dirty="0"/>
              <a:t> yang </a:t>
            </a:r>
            <a:r>
              <a:rPr lang="en-US" sz="7200" dirty="0" err="1"/>
              <a:t>diprioritaskan</a:t>
            </a:r>
            <a:r>
              <a:rPr lang="en-US" sz="7200" dirty="0"/>
              <a:t> </a:t>
            </a:r>
            <a:r>
              <a:rPr lang="en-US" sz="7200" dirty="0" err="1"/>
              <a:t>pada</a:t>
            </a:r>
            <a:r>
              <a:rPr lang="en-US" sz="7200" dirty="0"/>
              <a:t> </a:t>
            </a:r>
            <a:r>
              <a:rPr lang="en-US" sz="7200" dirty="0" err="1"/>
              <a:t>mata</a:t>
            </a:r>
            <a:r>
              <a:rPr lang="en-US" sz="7200" dirty="0"/>
              <a:t> </a:t>
            </a:r>
            <a:r>
              <a:rPr lang="en-US" sz="7200" dirty="0" err="1"/>
              <a:t>pelajaran</a:t>
            </a:r>
            <a:r>
              <a:rPr lang="en-US" sz="7200" dirty="0"/>
              <a:t> yang </a:t>
            </a:r>
            <a:r>
              <a:rPr lang="en-US" sz="7200" dirty="0" err="1"/>
              <a:t>lemah</a:t>
            </a:r>
            <a:r>
              <a:rPr lang="en-US" sz="7200" dirty="0"/>
              <a:t>. </a:t>
            </a:r>
            <a:r>
              <a:rPr lang="en-US" sz="7200" dirty="0" err="1"/>
              <a:t>Buatlah</a:t>
            </a:r>
            <a:r>
              <a:rPr lang="en-US" sz="7200" dirty="0"/>
              <a:t> </a:t>
            </a:r>
            <a:r>
              <a:rPr lang="en-US" sz="7200" dirty="0" err="1"/>
              <a:t>jadwal</a:t>
            </a:r>
            <a:r>
              <a:rPr lang="en-US" sz="7200" dirty="0"/>
              <a:t> </a:t>
            </a:r>
            <a:r>
              <a:rPr lang="en-US" sz="7200" dirty="0" err="1"/>
              <a:t>belajar</a:t>
            </a:r>
            <a:r>
              <a:rPr lang="en-US" sz="7200" dirty="0"/>
              <a:t> yang </a:t>
            </a:r>
            <a:r>
              <a:rPr lang="en-US" sz="7200" dirty="0" err="1"/>
              <a:t>baik</a:t>
            </a:r>
            <a:r>
              <a:rPr lang="en-US" sz="7200" dirty="0"/>
              <a:t> agar </a:t>
            </a:r>
            <a:r>
              <a:rPr lang="en-US" sz="7200" dirty="0" err="1"/>
              <a:t>rencana</a:t>
            </a:r>
            <a:r>
              <a:rPr lang="en-US" sz="7200" dirty="0"/>
              <a:t> </a:t>
            </a:r>
            <a:r>
              <a:rPr lang="en-US" sz="7200" dirty="0" err="1"/>
              <a:t>belajar</a:t>
            </a:r>
            <a:r>
              <a:rPr lang="en-US" sz="7200" dirty="0"/>
              <a:t> </a:t>
            </a:r>
            <a:r>
              <a:rPr lang="en-US" sz="7200" dirty="0" err="1"/>
              <a:t>dan</a:t>
            </a:r>
            <a:r>
              <a:rPr lang="en-US" sz="7200" dirty="0"/>
              <a:t> </a:t>
            </a:r>
            <a:r>
              <a:rPr lang="en-US" sz="7200" dirty="0" err="1"/>
              <a:t>rencana</a:t>
            </a:r>
            <a:r>
              <a:rPr lang="en-US" sz="7200" dirty="0"/>
              <a:t> </a:t>
            </a:r>
            <a:r>
              <a:rPr lang="en-US" sz="7200" dirty="0" err="1"/>
              <a:t>pencapaian</a:t>
            </a:r>
            <a:r>
              <a:rPr lang="en-US" sz="7200" dirty="0"/>
              <a:t> </a:t>
            </a:r>
            <a:r>
              <a:rPr lang="en-US" sz="7200" dirty="0" err="1"/>
              <a:t>nilai</a:t>
            </a:r>
            <a:r>
              <a:rPr lang="en-US" sz="7200" dirty="0"/>
              <a:t> </a:t>
            </a:r>
            <a:r>
              <a:rPr lang="en-US" sz="7200" dirty="0" err="1"/>
              <a:t>untuk</a:t>
            </a:r>
            <a:r>
              <a:rPr lang="en-US" sz="7200" dirty="0"/>
              <a:t> </a:t>
            </a:r>
            <a:r>
              <a:rPr lang="en-US" sz="7200" dirty="0" err="1"/>
              <a:t>mengetahui</a:t>
            </a:r>
            <a:r>
              <a:rPr lang="en-US" sz="7200" dirty="0"/>
              <a:t> </a:t>
            </a:r>
            <a:r>
              <a:rPr lang="en-US" sz="7200" dirty="0" err="1"/>
              <a:t>apakah</a:t>
            </a:r>
            <a:r>
              <a:rPr lang="en-US" sz="7200" dirty="0"/>
              <a:t> </a:t>
            </a:r>
            <a:r>
              <a:rPr lang="en-US" sz="7200" dirty="0" err="1"/>
              <a:t>kegiatan</a:t>
            </a:r>
            <a:r>
              <a:rPr lang="en-US" sz="7200" dirty="0"/>
              <a:t> </a:t>
            </a:r>
            <a:r>
              <a:rPr lang="en-US" sz="7200" dirty="0" err="1"/>
              <a:t>belajar</a:t>
            </a:r>
            <a:r>
              <a:rPr lang="en-US" sz="7200" dirty="0"/>
              <a:t> yang </a:t>
            </a:r>
            <a:r>
              <a:rPr lang="en-US" sz="7200" dirty="0" err="1"/>
              <a:t>kita</a:t>
            </a:r>
            <a:r>
              <a:rPr lang="en-US" sz="7200" dirty="0"/>
              <a:t> </a:t>
            </a:r>
            <a:r>
              <a:rPr lang="en-US" sz="7200" dirty="0" err="1"/>
              <a:t>lakukan</a:t>
            </a:r>
            <a:r>
              <a:rPr lang="en-US" sz="7200" dirty="0"/>
              <a:t> </a:t>
            </a:r>
            <a:r>
              <a:rPr lang="en-US" sz="7200" dirty="0" err="1"/>
              <a:t>telah</a:t>
            </a:r>
            <a:r>
              <a:rPr lang="en-US" sz="7200" dirty="0"/>
              <a:t> </a:t>
            </a:r>
            <a:r>
              <a:rPr lang="en-US" sz="7200" dirty="0" err="1"/>
              <a:t>maksimal</a:t>
            </a:r>
            <a:r>
              <a:rPr lang="en-US" sz="7200" dirty="0"/>
              <a:t> </a:t>
            </a:r>
            <a:r>
              <a:rPr lang="en-US" sz="7200" dirty="0" err="1"/>
              <a:t>atau</a:t>
            </a:r>
            <a:r>
              <a:rPr lang="en-US" sz="7200" dirty="0"/>
              <a:t> </a:t>
            </a:r>
            <a:r>
              <a:rPr lang="en-US" sz="7200" dirty="0" err="1"/>
              <a:t>perlu</a:t>
            </a:r>
            <a:r>
              <a:rPr lang="en-US" sz="7200" dirty="0"/>
              <a:t> </a:t>
            </a:r>
            <a:r>
              <a:rPr lang="en-US" sz="7200" dirty="0" err="1"/>
              <a:t>ditingkatkan</a:t>
            </a:r>
            <a:r>
              <a:rPr lang="en-US" sz="7200" dirty="0"/>
              <a:t> </a:t>
            </a:r>
            <a:endParaRPr lang="en-US" sz="7200" dirty="0"/>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63332" y="-6858000"/>
            <a:ext cx="7765662" cy="16476125"/>
          </a:xfrm>
          <a:prstGeom prst="rect">
            <a:avLst/>
          </a:prstGeom>
        </p:spPr>
      </p:pic>
      <p:pic>
        <p:nvPicPr>
          <p:cNvPr id="13" name="Picture 12"/>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20753331" flipH="1">
            <a:off x="-316180" y="3775286"/>
            <a:ext cx="2895600" cy="3390489"/>
          </a:xfrm>
          <a:prstGeom prst="rect">
            <a:avLst/>
          </a:prstGeom>
        </p:spPr>
      </p:pic>
    </p:spTree>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822935" y="2381379"/>
            <a:ext cx="4168665" cy="2800221"/>
          </a:xfrm>
          <a:prstGeom prst="rect">
            <a:avLst/>
          </a:prstGeom>
          <a:noFill/>
        </p:spPr>
        <p:txBody>
          <a:bodyPr wrap="square" rtlCol="0">
            <a:normAutofit/>
          </a:bodyPr>
          <a:lstStyle/>
          <a:p>
            <a:r>
              <a:rPr lang="en-US" sz="7200" dirty="0" smtClean="0"/>
              <a:t>Welcome</a:t>
            </a:r>
          </a:p>
          <a:p>
            <a:r>
              <a:rPr lang="en-US" sz="7200" dirty="0" smtClean="0"/>
              <a:t>Education</a:t>
            </a:r>
            <a:endParaRPr lang="en-US" sz="7200" dirty="0"/>
          </a:p>
        </p:txBody>
      </p:sp>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529862" y="1514197"/>
            <a:ext cx="3042138" cy="305780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8" name="Picture 7"/>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20753331" flipH="1">
            <a:off x="108261" y="-3142205"/>
            <a:ext cx="2895600" cy="6861081"/>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372444564"/>
              </p:ext>
            </p:extLst>
          </p:nvPr>
        </p:nvGraphicFramePr>
        <p:xfrm>
          <a:off x="1828800" y="17526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a:xfrm>
            <a:off x="841248" y="301752"/>
            <a:ext cx="8077200" cy="1143000"/>
          </a:xfrm>
        </p:spPr>
        <p:txBody>
          <a:bodyPr/>
          <a:lstStyle/>
          <a:p>
            <a:r>
              <a:rPr lang="en-US" dirty="0" smtClean="0"/>
              <a:t>KURIKULUM 2013 </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graphicEl>
                                              <a:dgm id="{7E429971-BC57-430F-BB25-C0574E5E39E3}"/>
                                            </p:graphicEl>
                                          </p:spTgt>
                                        </p:tgtEl>
                                        <p:attrNameLst>
                                          <p:attrName>style.visibility</p:attrName>
                                        </p:attrNameLst>
                                      </p:cBhvr>
                                      <p:to>
                                        <p:strVal val="visible"/>
                                      </p:to>
                                    </p:set>
                                    <p:animEffect transition="in" filter="wipe(left)">
                                      <p:cBhvr>
                                        <p:cTn id="7" dur="500"/>
                                        <p:tgtEl>
                                          <p:spTgt spid="3">
                                            <p:graphicEl>
                                              <a:dgm id="{7E429971-BC57-430F-BB25-C0574E5E39E3}"/>
                                            </p:graphic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graphicEl>
                                              <a:dgm id="{D54B1729-BC98-42C1-9C6C-D65DCBA4358F}"/>
                                            </p:graphicEl>
                                          </p:spTgt>
                                        </p:tgtEl>
                                        <p:attrNameLst>
                                          <p:attrName>style.visibility</p:attrName>
                                        </p:attrNameLst>
                                      </p:cBhvr>
                                      <p:to>
                                        <p:strVal val="visible"/>
                                      </p:to>
                                    </p:set>
                                    <p:animEffect transition="in" filter="wipe(left)">
                                      <p:cBhvr>
                                        <p:cTn id="11" dur="500"/>
                                        <p:tgtEl>
                                          <p:spTgt spid="3">
                                            <p:graphicEl>
                                              <a:dgm id="{D54B1729-BC98-42C1-9C6C-D65DCBA4358F}"/>
                                            </p:graphic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3">
                                            <p:graphicEl>
                                              <a:dgm id="{C04276DC-EE64-470A-B8BC-09067B8045FA}"/>
                                            </p:graphicEl>
                                          </p:spTgt>
                                        </p:tgtEl>
                                        <p:attrNameLst>
                                          <p:attrName>style.visibility</p:attrName>
                                        </p:attrNameLst>
                                      </p:cBhvr>
                                      <p:to>
                                        <p:strVal val="visible"/>
                                      </p:to>
                                    </p:set>
                                    <p:animEffect transition="in" filter="wipe(left)">
                                      <p:cBhvr>
                                        <p:cTn id="15" dur="500"/>
                                        <p:tgtEl>
                                          <p:spTgt spid="3">
                                            <p:graphicEl>
                                              <a:dgm id="{C04276DC-EE64-470A-B8BC-09067B8045FA}"/>
                                            </p:graphicEl>
                                          </p:spTgt>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3">
                                            <p:graphicEl>
                                              <a:dgm id="{B37A5355-225B-4C6F-AED7-6C620F99EECC}"/>
                                            </p:graphicEl>
                                          </p:spTgt>
                                        </p:tgtEl>
                                        <p:attrNameLst>
                                          <p:attrName>style.visibility</p:attrName>
                                        </p:attrNameLst>
                                      </p:cBhvr>
                                      <p:to>
                                        <p:strVal val="visible"/>
                                      </p:to>
                                    </p:set>
                                    <p:animEffect transition="in" filter="wipe(left)">
                                      <p:cBhvr>
                                        <p:cTn id="19" dur="500"/>
                                        <p:tgtEl>
                                          <p:spTgt spid="3">
                                            <p:graphicEl>
                                              <a:dgm id="{B37A5355-225B-4C6F-AED7-6C620F99EECC}"/>
                                            </p:graphicEl>
                                          </p:spTgt>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3">
                                            <p:graphicEl>
                                              <a:dgm id="{F5034101-5B7D-4FE7-B47A-5A48CF39606B}"/>
                                            </p:graphicEl>
                                          </p:spTgt>
                                        </p:tgtEl>
                                        <p:attrNameLst>
                                          <p:attrName>style.visibility</p:attrName>
                                        </p:attrNameLst>
                                      </p:cBhvr>
                                      <p:to>
                                        <p:strVal val="visible"/>
                                      </p:to>
                                    </p:set>
                                    <p:animEffect transition="in" filter="wipe(left)">
                                      <p:cBhvr>
                                        <p:cTn id="23" dur="500"/>
                                        <p:tgtEl>
                                          <p:spTgt spid="3">
                                            <p:graphicEl>
                                              <a:dgm id="{F5034101-5B7D-4FE7-B47A-5A48CF39606B}"/>
                                            </p:graphicEl>
                                          </p:spTgt>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3">
                                            <p:graphicEl>
                                              <a:dgm id="{C7C3E6FD-D83F-4BDA-907E-B5EE041DA931}"/>
                                            </p:graphicEl>
                                          </p:spTgt>
                                        </p:tgtEl>
                                        <p:attrNameLst>
                                          <p:attrName>style.visibility</p:attrName>
                                        </p:attrNameLst>
                                      </p:cBhvr>
                                      <p:to>
                                        <p:strVal val="visible"/>
                                      </p:to>
                                    </p:set>
                                    <p:animEffect transition="in" filter="wipe(left)">
                                      <p:cBhvr>
                                        <p:cTn id="27" dur="500"/>
                                        <p:tgtEl>
                                          <p:spTgt spid="3">
                                            <p:graphicEl>
                                              <a:dgm id="{C7C3E6FD-D83F-4BDA-907E-B5EE041DA931}"/>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uiExpand="1">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838200" y="306168"/>
            <a:ext cx="8077200" cy="1143000"/>
          </a:xfrm>
        </p:spPr>
        <p:txBody>
          <a:bodyPr/>
          <a:lstStyle/>
          <a:p>
            <a:r>
              <a:rPr lang="en-US" dirty="0" smtClean="0"/>
              <a:t>SCIENTIFIC LEARNING</a:t>
            </a:r>
            <a:endParaRPr lang="en-US" dirty="0"/>
          </a:p>
        </p:txBody>
      </p:sp>
      <p:sp>
        <p:nvSpPr>
          <p:cNvPr id="3" name="Content Placeholder 2"/>
          <p:cNvSpPr>
            <a:spLocks noGrp="1"/>
          </p:cNvSpPr>
          <p:nvPr>
            <p:ph sz="half" idx="1"/>
            <p:custDataLst>
              <p:tags r:id="rId3"/>
            </p:custDataLst>
          </p:nvPr>
        </p:nvSpPr>
        <p:spPr>
          <a:xfrm>
            <a:off x="838200" y="1524000"/>
            <a:ext cx="4800600" cy="4525963"/>
          </a:xfrm>
        </p:spPr>
        <p:txBody>
          <a:bodyPr>
            <a:normAutofit/>
          </a:bodyPr>
          <a:lstStyle/>
          <a:p>
            <a:endParaRPr lang="en-US" sz="3200" dirty="0" smtClean="0"/>
          </a:p>
          <a:p>
            <a:r>
              <a:rPr lang="en-US" sz="3200" dirty="0" err="1" smtClean="0"/>
              <a:t>Melihat</a:t>
            </a:r>
            <a:r>
              <a:rPr lang="en-US" sz="3200" dirty="0" smtClean="0"/>
              <a:t>/</a:t>
            </a:r>
            <a:r>
              <a:rPr lang="en-US" sz="3200" dirty="0" err="1" smtClean="0"/>
              <a:t>Mendengar</a:t>
            </a:r>
            <a:r>
              <a:rPr lang="en-US" sz="3200" dirty="0" smtClean="0"/>
              <a:t> </a:t>
            </a:r>
            <a:endParaRPr lang="en-US" sz="3200" dirty="0" smtClean="0"/>
          </a:p>
          <a:p>
            <a:r>
              <a:rPr lang="en-US" sz="3200" dirty="0" err="1" smtClean="0"/>
              <a:t>Menanya</a:t>
            </a:r>
            <a:endParaRPr lang="en-US" sz="3200" dirty="0"/>
          </a:p>
          <a:p>
            <a:r>
              <a:rPr lang="en-US" sz="3200" dirty="0" err="1" smtClean="0"/>
              <a:t>Mencatat</a:t>
            </a:r>
            <a:r>
              <a:rPr lang="en-US" sz="3200" dirty="0" smtClean="0"/>
              <a:t>/</a:t>
            </a:r>
            <a:r>
              <a:rPr lang="en-US" sz="3200" dirty="0" err="1" smtClean="0"/>
              <a:t>Dokumentasi</a:t>
            </a:r>
            <a:endParaRPr lang="en-US" sz="3200" dirty="0" smtClean="0"/>
          </a:p>
          <a:p>
            <a:r>
              <a:rPr lang="en-US" sz="3200" dirty="0" err="1" smtClean="0"/>
              <a:t>Menyimpulkan</a:t>
            </a:r>
            <a:endParaRPr lang="en-US" sz="3200" dirty="0" smtClean="0"/>
          </a:p>
          <a:p>
            <a:r>
              <a:rPr lang="en-US" sz="3200" dirty="0" err="1" smtClean="0"/>
              <a:t>Mengkomunikasikan</a:t>
            </a:r>
            <a:r>
              <a:rPr lang="en-US" sz="3200" dirty="0" smtClean="0"/>
              <a:t> </a:t>
            </a:r>
            <a:endParaRPr lang="en-US" sz="3600" dirty="0"/>
          </a:p>
        </p:txBody>
      </p:sp>
      <p:pic>
        <p:nvPicPr>
          <p:cNvPr id="4" name="Picture 3"/>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5638800" y="1676400"/>
            <a:ext cx="3464393" cy="44026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ustDataLst>
      <p:tags r:id="rId1"/>
    </p:custData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par>
                                <p:cTn id="8" presetID="1" presetClass="path" presetSubtype="0" accel="50000" decel="50000" fill="hold" nodeType="withEffect">
                                  <p:stCondLst>
                                    <p:cond delay="0"/>
                                  </p:stCondLst>
                                  <p:childTnLst>
                                    <p:animMotion origin="layout" path="M 3.61111E-6 -4.07407E-6 C 0.02309 -4.07407E-6 0.04184 0.02477 0.04184 0.05533 C 0.04184 0.08612 0.02309 0.11112 3.61111E-6 0.11112 C -0.02292 0.11112 -0.0415 0.08612 -0.0415 0.05533 C -0.0415 0.02477 -0.02292 -4.07407E-6 3.61111E-6 -4.07407E-6 Z " pathEditMode="relative" rAng="0" ptsTypes="fffff">
                                      <p:cBhvr>
                                        <p:cTn id="9" dur="2000" fill="hold"/>
                                        <p:tgtEl>
                                          <p:spTgt spid="4"/>
                                        </p:tgtEl>
                                        <p:attrNameLst>
                                          <p:attrName>ppt_x</p:attrName>
                                          <p:attrName>ppt_y</p:attrName>
                                        </p:attrNameLst>
                                      </p:cBhvr>
                                      <p:rCtr x="0" y="56"/>
                                    </p:animMotion>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90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150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150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4"/>
          <p:cNvSpPr txBox="1">
            <a:spLocks/>
          </p:cNvSpPr>
          <p:nvPr>
            <p:custDataLst>
              <p:tags r:id="rId1"/>
            </p:custDataLst>
          </p:nvPr>
        </p:nvSpPr>
        <p:spPr>
          <a:xfrm>
            <a:off x="0" y="2535284"/>
            <a:ext cx="9144000" cy="4297363"/>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dirty="0" err="1"/>
              <a:t>Disiplin</a:t>
            </a:r>
            <a:r>
              <a:rPr lang="en-US" dirty="0"/>
              <a:t> </a:t>
            </a:r>
            <a:r>
              <a:rPr lang="en-US" dirty="0" err="1"/>
              <a:t>Dalam</a:t>
            </a:r>
            <a:r>
              <a:rPr lang="en-US" dirty="0"/>
              <a:t> </a:t>
            </a:r>
            <a:r>
              <a:rPr lang="en-US" dirty="0" err="1"/>
              <a:t>Belajar</a:t>
            </a:r>
            <a:endParaRPr lang="en-US" dirty="0"/>
          </a:p>
          <a:p>
            <a:pPr marL="0" indent="0" algn="just">
              <a:buNone/>
            </a:pPr>
            <a:r>
              <a:rPr lang="en-US" dirty="0" err="1"/>
              <a:t>Sebaiknya</a:t>
            </a:r>
            <a:r>
              <a:rPr lang="en-US" dirty="0"/>
              <a:t> </a:t>
            </a:r>
            <a:r>
              <a:rPr lang="en-US" dirty="0" err="1"/>
              <a:t>kegiatan</a:t>
            </a:r>
            <a:r>
              <a:rPr lang="en-US" dirty="0"/>
              <a:t> </a:t>
            </a:r>
            <a:r>
              <a:rPr lang="en-US" dirty="0" err="1"/>
              <a:t>bermain</a:t>
            </a:r>
            <a:r>
              <a:rPr lang="en-US" dirty="0"/>
              <a:t> </a:t>
            </a:r>
            <a:r>
              <a:rPr lang="en-US" dirty="0" err="1"/>
              <a:t>juga</a:t>
            </a:r>
            <a:r>
              <a:rPr lang="en-US" dirty="0"/>
              <a:t> </a:t>
            </a:r>
            <a:r>
              <a:rPr lang="en-US" dirty="0" err="1"/>
              <a:t>dijadwalkan</a:t>
            </a:r>
            <a:r>
              <a:rPr lang="en-US" dirty="0"/>
              <a:t> </a:t>
            </a:r>
            <a:r>
              <a:rPr lang="en-US" dirty="0" err="1"/>
              <a:t>dengan</a:t>
            </a:r>
            <a:r>
              <a:rPr lang="en-US" dirty="0"/>
              <a:t> </a:t>
            </a:r>
            <a:r>
              <a:rPr lang="en-US" dirty="0" err="1"/>
              <a:t>waktu</a:t>
            </a:r>
            <a:r>
              <a:rPr lang="en-US" dirty="0"/>
              <a:t> yang </a:t>
            </a:r>
            <a:r>
              <a:rPr lang="en-US" dirty="0" err="1"/>
              <a:t>cukup</a:t>
            </a:r>
            <a:r>
              <a:rPr lang="en-US" dirty="0"/>
              <a:t> </a:t>
            </a:r>
            <a:r>
              <a:rPr lang="en-US" dirty="0" err="1"/>
              <a:t>panjang</a:t>
            </a:r>
            <a:r>
              <a:rPr lang="en-US" dirty="0"/>
              <a:t> </a:t>
            </a:r>
            <a:r>
              <a:rPr lang="en-US" dirty="0" err="1"/>
              <a:t>namun</a:t>
            </a:r>
            <a:r>
              <a:rPr lang="en-US" dirty="0"/>
              <a:t> </a:t>
            </a:r>
            <a:r>
              <a:rPr lang="en-US" dirty="0" err="1"/>
              <a:t>tidak</a:t>
            </a:r>
            <a:r>
              <a:rPr lang="en-US" dirty="0"/>
              <a:t> </a:t>
            </a:r>
            <a:r>
              <a:rPr lang="en-US" dirty="0" err="1"/>
              <a:t>melelahkan</a:t>
            </a:r>
            <a:r>
              <a:rPr lang="en-US" dirty="0"/>
              <a:t> </a:t>
            </a:r>
            <a:r>
              <a:rPr lang="en-US" dirty="0" err="1"/>
              <a:t>jika</a:t>
            </a:r>
            <a:r>
              <a:rPr lang="en-US" dirty="0"/>
              <a:t> </a:t>
            </a:r>
            <a:r>
              <a:rPr lang="en-US" dirty="0" err="1"/>
              <a:t>dilakukan</a:t>
            </a:r>
            <a:r>
              <a:rPr lang="en-US" dirty="0"/>
              <a:t> </a:t>
            </a:r>
            <a:r>
              <a:rPr lang="en-US" dirty="0" err="1"/>
              <a:t>sebelum</a:t>
            </a:r>
            <a:r>
              <a:rPr lang="en-US" dirty="0"/>
              <a:t> </a:t>
            </a:r>
            <a:r>
              <a:rPr lang="en-US" dirty="0" err="1"/>
              <a:t>waktu</a:t>
            </a:r>
            <a:r>
              <a:rPr lang="en-US" dirty="0"/>
              <a:t> </a:t>
            </a:r>
            <a:r>
              <a:rPr lang="en-US" dirty="0" err="1"/>
              <a:t>belajar</a:t>
            </a:r>
            <a:r>
              <a:rPr lang="en-US" dirty="0"/>
              <a:t>. </a:t>
            </a:r>
            <a:r>
              <a:rPr lang="en-US" dirty="0" err="1"/>
              <a:t>Jika</a:t>
            </a:r>
            <a:r>
              <a:rPr lang="en-US" dirty="0"/>
              <a:t> </a:t>
            </a:r>
            <a:r>
              <a:rPr lang="en-US" dirty="0" err="1"/>
              <a:t>bermain</a:t>
            </a:r>
            <a:r>
              <a:rPr lang="en-US" dirty="0"/>
              <a:t> video game </a:t>
            </a:r>
            <a:r>
              <a:rPr lang="en-US" dirty="0" err="1"/>
              <a:t>sebaiknya</a:t>
            </a:r>
            <a:r>
              <a:rPr lang="en-US" dirty="0"/>
              <a:t> </a:t>
            </a:r>
            <a:r>
              <a:rPr lang="en-US" dirty="0" err="1"/>
              <a:t>pilih</a:t>
            </a:r>
            <a:r>
              <a:rPr lang="en-US" dirty="0"/>
              <a:t> game yang </a:t>
            </a:r>
            <a:r>
              <a:rPr lang="en-US" dirty="0" err="1"/>
              <a:t>mendidik</a:t>
            </a:r>
            <a:r>
              <a:rPr lang="en-US" dirty="0"/>
              <a:t> </a:t>
            </a:r>
            <a:r>
              <a:rPr lang="en-US" dirty="0" err="1"/>
              <a:t>dan</a:t>
            </a:r>
            <a:r>
              <a:rPr lang="en-US" dirty="0"/>
              <a:t> </a:t>
            </a:r>
            <a:r>
              <a:rPr lang="en-US" dirty="0" err="1"/>
              <a:t>tidak</a:t>
            </a:r>
            <a:r>
              <a:rPr lang="en-US" dirty="0"/>
              <a:t> </a:t>
            </a:r>
            <a:r>
              <a:rPr lang="en-US" dirty="0" err="1"/>
              <a:t>menimbulkan</a:t>
            </a:r>
            <a:r>
              <a:rPr lang="en-US" dirty="0"/>
              <a:t> rasa </a:t>
            </a:r>
            <a:r>
              <a:rPr lang="en-US" dirty="0" err="1"/>
              <a:t>penasaran</a:t>
            </a:r>
            <a:r>
              <a:rPr lang="en-US" dirty="0"/>
              <a:t> yang </a:t>
            </a:r>
            <a:r>
              <a:rPr lang="en-US" dirty="0" err="1"/>
              <a:t>tinggi</a:t>
            </a:r>
            <a:r>
              <a:rPr lang="en-US" dirty="0"/>
              <a:t> </a:t>
            </a:r>
            <a:r>
              <a:rPr lang="en-US" dirty="0" err="1"/>
              <a:t>ataupun</a:t>
            </a:r>
            <a:r>
              <a:rPr lang="en-US" dirty="0"/>
              <a:t> rasa </a:t>
            </a:r>
            <a:r>
              <a:rPr lang="en-US" dirty="0" err="1"/>
              <a:t>kekesalan</a:t>
            </a:r>
            <a:r>
              <a:rPr lang="en-US" dirty="0"/>
              <a:t> yang </a:t>
            </a:r>
            <a:r>
              <a:rPr lang="en-US" dirty="0" err="1"/>
              <a:t>tinggi</a:t>
            </a:r>
            <a:r>
              <a:rPr lang="en-US" dirty="0"/>
              <a:t> </a:t>
            </a:r>
            <a:r>
              <a:rPr lang="en-US" dirty="0" err="1"/>
              <a:t>jika</a:t>
            </a:r>
            <a:r>
              <a:rPr lang="en-US" dirty="0"/>
              <a:t> </a:t>
            </a:r>
            <a:r>
              <a:rPr lang="en-US" dirty="0" err="1"/>
              <a:t>kalah</a:t>
            </a:r>
            <a:r>
              <a:rPr lang="en-US" dirty="0"/>
              <a:t>. </a:t>
            </a:r>
            <a:r>
              <a:rPr lang="en-US" dirty="0" err="1"/>
              <a:t>Apabila</a:t>
            </a:r>
            <a:r>
              <a:rPr lang="en-US" dirty="0"/>
              <a:t> </a:t>
            </a:r>
            <a:r>
              <a:rPr lang="en-US" dirty="0" err="1"/>
              <a:t>kita</a:t>
            </a:r>
            <a:r>
              <a:rPr lang="en-US" dirty="0"/>
              <a:t> </a:t>
            </a:r>
            <a:r>
              <a:rPr lang="en-US" dirty="0" err="1"/>
              <a:t>telah</a:t>
            </a:r>
            <a:r>
              <a:rPr lang="en-US" dirty="0"/>
              <a:t> </a:t>
            </a:r>
            <a:r>
              <a:rPr lang="en-US" dirty="0" err="1"/>
              <a:t>membuat</a:t>
            </a:r>
            <a:r>
              <a:rPr lang="en-US" dirty="0"/>
              <a:t> </a:t>
            </a:r>
            <a:r>
              <a:rPr lang="en-US" dirty="0" err="1"/>
              <a:t>jadwal</a:t>
            </a:r>
            <a:r>
              <a:rPr lang="en-US" dirty="0"/>
              <a:t> </a:t>
            </a:r>
            <a:r>
              <a:rPr lang="en-US" dirty="0" err="1"/>
              <a:t>belajar</a:t>
            </a:r>
            <a:r>
              <a:rPr lang="en-US" dirty="0"/>
              <a:t> </a:t>
            </a:r>
            <a:r>
              <a:rPr lang="en-US" dirty="0" err="1"/>
              <a:t>maka</a:t>
            </a:r>
            <a:r>
              <a:rPr lang="en-US" dirty="0"/>
              <a:t> </a:t>
            </a:r>
            <a:r>
              <a:rPr lang="en-US" dirty="0" err="1"/>
              <a:t>harus</a:t>
            </a:r>
            <a:r>
              <a:rPr lang="en-US" dirty="0"/>
              <a:t> </a:t>
            </a:r>
            <a:r>
              <a:rPr lang="en-US" dirty="0" err="1"/>
              <a:t>dijalankan</a:t>
            </a:r>
            <a:r>
              <a:rPr lang="en-US" dirty="0"/>
              <a:t> </a:t>
            </a:r>
            <a:r>
              <a:rPr lang="en-US" dirty="0" err="1"/>
              <a:t>dengan</a:t>
            </a:r>
            <a:r>
              <a:rPr lang="en-US" dirty="0"/>
              <a:t> </a:t>
            </a:r>
            <a:r>
              <a:rPr lang="en-US" dirty="0" err="1"/>
              <a:t>baik</a:t>
            </a:r>
            <a:r>
              <a:rPr lang="en-US" dirty="0"/>
              <a:t> </a:t>
            </a:r>
            <a:r>
              <a:rPr lang="en-US" dirty="0" err="1"/>
              <a:t>misalnya</a:t>
            </a:r>
            <a:r>
              <a:rPr lang="en-US" dirty="0"/>
              <a:t> </a:t>
            </a:r>
            <a:r>
              <a:rPr lang="en-US" dirty="0" err="1"/>
              <a:t>waktu</a:t>
            </a:r>
            <a:r>
              <a:rPr lang="en-US" dirty="0"/>
              <a:t> </a:t>
            </a:r>
            <a:r>
              <a:rPr lang="en-US" dirty="0" err="1"/>
              <a:t>makan</a:t>
            </a:r>
            <a:r>
              <a:rPr lang="en-US" dirty="0"/>
              <a:t>, </a:t>
            </a:r>
            <a:r>
              <a:rPr lang="en-US" dirty="0" err="1"/>
              <a:t>mandi</a:t>
            </a:r>
            <a:r>
              <a:rPr lang="en-US" dirty="0"/>
              <a:t>, </a:t>
            </a:r>
            <a:r>
              <a:rPr lang="en-US" dirty="0" err="1"/>
              <a:t>ibadah</a:t>
            </a:r>
            <a:r>
              <a:rPr lang="en-US" dirty="0"/>
              <a:t>, </a:t>
            </a:r>
            <a:r>
              <a:rPr lang="en-US" dirty="0" err="1"/>
              <a:t>dan</a:t>
            </a:r>
            <a:r>
              <a:rPr lang="en-US" dirty="0"/>
              <a:t> </a:t>
            </a:r>
            <a:r>
              <a:rPr lang="en-US" dirty="0" err="1"/>
              <a:t>sebagainya</a:t>
            </a:r>
            <a:r>
              <a:rPr lang="en-US" dirty="0"/>
              <a:t> </a:t>
            </a:r>
            <a:r>
              <a:rPr lang="en-US" dirty="0" err="1"/>
              <a:t>telah</a:t>
            </a:r>
            <a:r>
              <a:rPr lang="en-US" dirty="0"/>
              <a:t> </a:t>
            </a:r>
            <a:r>
              <a:rPr lang="en-US" dirty="0" err="1"/>
              <a:t>tiba</a:t>
            </a:r>
            <a:r>
              <a:rPr lang="en-US" dirty="0"/>
              <a:t> </a:t>
            </a:r>
            <a:r>
              <a:rPr lang="en-US" dirty="0" err="1"/>
              <a:t>maka</a:t>
            </a:r>
            <a:r>
              <a:rPr lang="en-US" dirty="0"/>
              <a:t> </a:t>
            </a:r>
            <a:r>
              <a:rPr lang="en-US" dirty="0" err="1"/>
              <a:t>jangan</a:t>
            </a:r>
            <a:r>
              <a:rPr lang="en-US" dirty="0"/>
              <a:t> </a:t>
            </a:r>
            <a:r>
              <a:rPr lang="en-US" dirty="0" err="1"/>
              <a:t>ditunda-tunda</a:t>
            </a:r>
            <a:endParaRPr lang="en-US" dirty="0" smtClean="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DVSECTIONID" val="yI2DOt6RzRcU51QxdhNewL"/>
</p:tagLst>
</file>

<file path=ppt/tags/tag10.xml><?xml version="1.0" encoding="utf-8"?>
<p:tagLst xmlns:a="http://schemas.openxmlformats.org/drawingml/2006/main" xmlns:r="http://schemas.openxmlformats.org/officeDocument/2006/relationships" xmlns:p="http://schemas.openxmlformats.org/presentationml/2006/main">
  <p:tag name="DVSHAPEID" val="retnMj4SFfqbVIhVK0Rf83"/>
</p:tagLst>
</file>

<file path=ppt/tags/tag11.xml><?xml version="1.0" encoding="utf-8"?>
<p:tagLst xmlns:a="http://schemas.openxmlformats.org/drawingml/2006/main" xmlns:r="http://schemas.openxmlformats.org/officeDocument/2006/relationships" xmlns:p="http://schemas.openxmlformats.org/presentationml/2006/main">
  <p:tag name="DVSECTIONID" val="FpChuQ9mrn7ncHkUb4wJDg"/>
</p:tagLst>
</file>

<file path=ppt/tags/tag12.xml><?xml version="1.0" encoding="utf-8"?>
<p:tagLst xmlns:a="http://schemas.openxmlformats.org/drawingml/2006/main" xmlns:r="http://schemas.openxmlformats.org/officeDocument/2006/relationships" xmlns:p="http://schemas.openxmlformats.org/presentationml/2006/main">
  <p:tag name="DVSHAPEID" val="retnMj4SFfqbVIhVK0Rf83"/>
</p:tagLst>
</file>

<file path=ppt/tags/tag13.xml><?xml version="1.0" encoding="utf-8"?>
<p:tagLst xmlns:a="http://schemas.openxmlformats.org/drawingml/2006/main" xmlns:r="http://schemas.openxmlformats.org/officeDocument/2006/relationships" xmlns:p="http://schemas.openxmlformats.org/presentationml/2006/main">
  <p:tag name="DVSECTIONID" val="FpChuQ9mrn7ncHkUb4wJDg"/>
</p:tagLst>
</file>

<file path=ppt/tags/tag14.xml><?xml version="1.0" encoding="utf-8"?>
<p:tagLst xmlns:a="http://schemas.openxmlformats.org/drawingml/2006/main" xmlns:r="http://schemas.openxmlformats.org/officeDocument/2006/relationships" xmlns:p="http://schemas.openxmlformats.org/presentationml/2006/main">
  <p:tag name="DVSHAPEID" val="retnMj4SFfqbVIhVK0Rf83"/>
</p:tagLst>
</file>

<file path=ppt/tags/tag15.xml><?xml version="1.0" encoding="utf-8"?>
<p:tagLst xmlns:a="http://schemas.openxmlformats.org/drawingml/2006/main" xmlns:r="http://schemas.openxmlformats.org/officeDocument/2006/relationships" xmlns:p="http://schemas.openxmlformats.org/presentationml/2006/main">
  <p:tag name="DVSECTIONID" val="7wNinuYvMzfZ5U1vBqhNhA"/>
</p:tagLst>
</file>

<file path=ppt/tags/tag16.xml><?xml version="1.0" encoding="utf-8"?>
<p:tagLst xmlns:a="http://schemas.openxmlformats.org/drawingml/2006/main" xmlns:r="http://schemas.openxmlformats.org/officeDocument/2006/relationships" xmlns:p="http://schemas.openxmlformats.org/presentationml/2006/main">
  <p:tag name="DVSHAPEID" val="retnMj4SFfqbVIhVK0Rf83"/>
</p:tagLst>
</file>

<file path=ppt/tags/tag17.xml><?xml version="1.0" encoding="utf-8"?>
<p:tagLst xmlns:a="http://schemas.openxmlformats.org/drawingml/2006/main" xmlns:r="http://schemas.openxmlformats.org/officeDocument/2006/relationships" xmlns:p="http://schemas.openxmlformats.org/presentationml/2006/main">
  <p:tag name="DVSECTIONID" val="HsVeI2TwAzQM9S4tQjLvMM"/>
</p:tagLst>
</file>

<file path=ppt/tags/tag18.xml><?xml version="1.0" encoding="utf-8"?>
<p:tagLst xmlns:a="http://schemas.openxmlformats.org/drawingml/2006/main" xmlns:r="http://schemas.openxmlformats.org/officeDocument/2006/relationships" xmlns:p="http://schemas.openxmlformats.org/presentationml/2006/main">
  <p:tag name="DVSHAPEID" val="retnMj4SFfqbVIhVK0Rf83"/>
</p:tagLst>
</file>

<file path=ppt/tags/tag19.xml><?xml version="1.0" encoding="utf-8"?>
<p:tagLst xmlns:a="http://schemas.openxmlformats.org/drawingml/2006/main" xmlns:r="http://schemas.openxmlformats.org/officeDocument/2006/relationships" xmlns:p="http://schemas.openxmlformats.org/presentationml/2006/main">
  <p:tag name="DVSECTIONID" val="CdIAG7WhWjupCZ4n8F2Kse"/>
</p:tagLst>
</file>

<file path=ppt/tags/tag2.xml><?xml version="1.0" encoding="utf-8"?>
<p:tagLst xmlns:a="http://schemas.openxmlformats.org/drawingml/2006/main" xmlns:r="http://schemas.openxmlformats.org/officeDocument/2006/relationships" xmlns:p="http://schemas.openxmlformats.org/presentationml/2006/main">
  <p:tag name="DVSHAPEID" val="HAGzTPKJNXuuOK4v20iPS7"/>
</p:tagLst>
</file>

<file path=ppt/tags/tag20.xml><?xml version="1.0" encoding="utf-8"?>
<p:tagLst xmlns:a="http://schemas.openxmlformats.org/drawingml/2006/main" xmlns:r="http://schemas.openxmlformats.org/officeDocument/2006/relationships" xmlns:p="http://schemas.openxmlformats.org/presentationml/2006/main">
  <p:tag name="DVSHAPEID" val="retnMj4SFfqbVIhVK0Rf83"/>
</p:tagLst>
</file>

<file path=ppt/tags/tag21.xml><?xml version="1.0" encoding="utf-8"?>
<p:tagLst xmlns:a="http://schemas.openxmlformats.org/drawingml/2006/main" xmlns:r="http://schemas.openxmlformats.org/officeDocument/2006/relationships" xmlns:p="http://schemas.openxmlformats.org/presentationml/2006/main">
  <p:tag name="DVSECTIONID" val="bORDfvhHahmpDFmvtYCcVK"/>
</p:tagLst>
</file>

<file path=ppt/tags/tag22.xml><?xml version="1.0" encoding="utf-8"?>
<p:tagLst xmlns:a="http://schemas.openxmlformats.org/drawingml/2006/main" xmlns:r="http://schemas.openxmlformats.org/officeDocument/2006/relationships" xmlns:p="http://schemas.openxmlformats.org/presentationml/2006/main">
  <p:tag name="DVSHAPEID" val="retnMj4SFfqbVIhVK0Rf83"/>
</p:tagLst>
</file>

<file path=ppt/tags/tag23.xml><?xml version="1.0" encoding="utf-8"?>
<p:tagLst xmlns:a="http://schemas.openxmlformats.org/drawingml/2006/main" xmlns:r="http://schemas.openxmlformats.org/officeDocument/2006/relationships" xmlns:p="http://schemas.openxmlformats.org/presentationml/2006/main">
  <p:tag name="DVSECTIONID" val="Unk8vjtC9q0JAXtyxsX2O5"/>
</p:tagLst>
</file>

<file path=ppt/tags/tag24.xml><?xml version="1.0" encoding="utf-8"?>
<p:tagLst xmlns:a="http://schemas.openxmlformats.org/drawingml/2006/main" xmlns:r="http://schemas.openxmlformats.org/officeDocument/2006/relationships" xmlns:p="http://schemas.openxmlformats.org/presentationml/2006/main">
  <p:tag name="DVSHAPEID" val="retnMj4SFfqbVIhVK0Rf83"/>
</p:tagLst>
</file>

<file path=ppt/tags/tag25.xml><?xml version="1.0" encoding="utf-8"?>
<p:tagLst xmlns:a="http://schemas.openxmlformats.org/drawingml/2006/main" xmlns:r="http://schemas.openxmlformats.org/officeDocument/2006/relationships" xmlns:p="http://schemas.openxmlformats.org/presentationml/2006/main">
  <p:tag name="DVSECTIONID" val="OOKFAmQ6LnTdkKqqzhwoax"/>
</p:tagLst>
</file>

<file path=ppt/tags/tag26.xml><?xml version="1.0" encoding="utf-8"?>
<p:tagLst xmlns:a="http://schemas.openxmlformats.org/drawingml/2006/main" xmlns:r="http://schemas.openxmlformats.org/officeDocument/2006/relationships" xmlns:p="http://schemas.openxmlformats.org/presentationml/2006/main">
  <p:tag name="DVSHAPEID" val="retnMj4SFfqbVIhVK0Rf83"/>
</p:tagLst>
</file>

<file path=ppt/tags/tag27.xml><?xml version="1.0" encoding="utf-8"?>
<p:tagLst xmlns:a="http://schemas.openxmlformats.org/drawingml/2006/main" xmlns:r="http://schemas.openxmlformats.org/officeDocument/2006/relationships" xmlns:p="http://schemas.openxmlformats.org/presentationml/2006/main">
  <p:tag name="DVSECTIONID" val="ezdaKHeWyBnZyZ2cDqRSoa"/>
</p:tagLst>
</file>

<file path=ppt/tags/tag28.xml><?xml version="1.0" encoding="utf-8"?>
<p:tagLst xmlns:a="http://schemas.openxmlformats.org/drawingml/2006/main" xmlns:r="http://schemas.openxmlformats.org/officeDocument/2006/relationships" xmlns:p="http://schemas.openxmlformats.org/presentationml/2006/main">
  <p:tag name="DVSHAPEID" val="retnMj4SFfqbVIhVK0Rf83"/>
</p:tagLst>
</file>

<file path=ppt/tags/tag29.xml><?xml version="1.0" encoding="utf-8"?>
<p:tagLst xmlns:a="http://schemas.openxmlformats.org/drawingml/2006/main" xmlns:r="http://schemas.openxmlformats.org/officeDocument/2006/relationships" xmlns:p="http://schemas.openxmlformats.org/presentationml/2006/main">
  <p:tag name="DVSECTIONID" val="c48BxRTjzwKhAarpC8SPOi"/>
</p:tagLst>
</file>

<file path=ppt/tags/tag3.xml><?xml version="1.0" encoding="utf-8"?>
<p:tagLst xmlns:a="http://schemas.openxmlformats.org/drawingml/2006/main" xmlns:r="http://schemas.openxmlformats.org/officeDocument/2006/relationships" xmlns:p="http://schemas.openxmlformats.org/presentationml/2006/main">
  <p:tag name="DVSHAPEID" val="0uhWvCQomImT50qU5y4Znw"/>
</p:tagLst>
</file>

<file path=ppt/tags/tag30.xml><?xml version="1.0" encoding="utf-8"?>
<p:tagLst xmlns:a="http://schemas.openxmlformats.org/drawingml/2006/main" xmlns:r="http://schemas.openxmlformats.org/officeDocument/2006/relationships" xmlns:p="http://schemas.openxmlformats.org/presentationml/2006/main">
  <p:tag name="DVSHAPEID" val="retnMj4SFfqbVIhVK0Rf83"/>
</p:tagLst>
</file>

<file path=ppt/tags/tag31.xml><?xml version="1.0" encoding="utf-8"?>
<p:tagLst xmlns:a="http://schemas.openxmlformats.org/drawingml/2006/main" xmlns:r="http://schemas.openxmlformats.org/officeDocument/2006/relationships" xmlns:p="http://schemas.openxmlformats.org/presentationml/2006/main">
  <p:tag name="DVSHAPEID" val="retnMj4SFfqbVIhVK0Rf83"/>
</p:tagLst>
</file>

<file path=ppt/tags/tag32.xml><?xml version="1.0" encoding="utf-8"?>
<p:tagLst xmlns:a="http://schemas.openxmlformats.org/drawingml/2006/main" xmlns:r="http://schemas.openxmlformats.org/officeDocument/2006/relationships" xmlns:p="http://schemas.openxmlformats.org/presentationml/2006/main">
  <p:tag name="DVSHAPEID" val="retnMj4SFfqbVIhVK0Rf83"/>
</p:tagLst>
</file>

<file path=ppt/tags/tag33.xml><?xml version="1.0" encoding="utf-8"?>
<p:tagLst xmlns:a="http://schemas.openxmlformats.org/drawingml/2006/main" xmlns:r="http://schemas.openxmlformats.org/officeDocument/2006/relationships" xmlns:p="http://schemas.openxmlformats.org/presentationml/2006/main">
  <p:tag name="DVSHAPEID" val="retnMj4SFfqbVIhVK0Rf83"/>
</p:tagLst>
</file>

<file path=ppt/tags/tag34.xml><?xml version="1.0" encoding="utf-8"?>
<p:tagLst xmlns:a="http://schemas.openxmlformats.org/drawingml/2006/main" xmlns:r="http://schemas.openxmlformats.org/officeDocument/2006/relationships" xmlns:p="http://schemas.openxmlformats.org/presentationml/2006/main">
  <p:tag name="DVSHAPEID" val="retnMj4SFfqbVIhVK0Rf83"/>
</p:tagLst>
</file>

<file path=ppt/tags/tag35.xml><?xml version="1.0" encoding="utf-8"?>
<p:tagLst xmlns:a="http://schemas.openxmlformats.org/drawingml/2006/main" xmlns:r="http://schemas.openxmlformats.org/officeDocument/2006/relationships" xmlns:p="http://schemas.openxmlformats.org/presentationml/2006/main">
  <p:tag name="DVSHAPEID" val="retnMj4SFfqbVIhVK0Rf83"/>
</p:tagLst>
</file>

<file path=ppt/tags/tag36.xml><?xml version="1.0" encoding="utf-8"?>
<p:tagLst xmlns:a="http://schemas.openxmlformats.org/drawingml/2006/main" xmlns:r="http://schemas.openxmlformats.org/officeDocument/2006/relationships" xmlns:p="http://schemas.openxmlformats.org/presentationml/2006/main">
  <p:tag name="DVSHAPEID" val="retnMj4SFfqbVIhVK0Rf83"/>
</p:tagLst>
</file>

<file path=ppt/tags/tag37.xml><?xml version="1.0" encoding="utf-8"?>
<p:tagLst xmlns:a="http://schemas.openxmlformats.org/drawingml/2006/main" xmlns:r="http://schemas.openxmlformats.org/officeDocument/2006/relationships" xmlns:p="http://schemas.openxmlformats.org/presentationml/2006/main">
  <p:tag name="DVSHAPEID" val="retnMj4SFfqbVIhVK0Rf83"/>
</p:tagLst>
</file>

<file path=ppt/tags/tag38.xml><?xml version="1.0" encoding="utf-8"?>
<p:tagLst xmlns:a="http://schemas.openxmlformats.org/drawingml/2006/main" xmlns:r="http://schemas.openxmlformats.org/officeDocument/2006/relationships" xmlns:p="http://schemas.openxmlformats.org/presentationml/2006/main">
  <p:tag name="DVSHAPEID" val="retnMj4SFfqbVIhVK0Rf83"/>
</p:tagLst>
</file>

<file path=ppt/tags/tag39.xml><?xml version="1.0" encoding="utf-8"?>
<p:tagLst xmlns:a="http://schemas.openxmlformats.org/drawingml/2006/main" xmlns:r="http://schemas.openxmlformats.org/officeDocument/2006/relationships" xmlns:p="http://schemas.openxmlformats.org/presentationml/2006/main">
  <p:tag name="DVSHAPEID" val="retnMj4SFfqbVIhVK0Rf83"/>
</p:tagLst>
</file>

<file path=ppt/tags/tag4.xml><?xml version="1.0" encoding="utf-8"?>
<p:tagLst xmlns:a="http://schemas.openxmlformats.org/drawingml/2006/main" xmlns:r="http://schemas.openxmlformats.org/officeDocument/2006/relationships" xmlns:p="http://schemas.openxmlformats.org/presentationml/2006/main">
  <p:tag name="DVSECTIONID" val="QUq8QELArFIgadhH063fpq"/>
</p:tagLst>
</file>

<file path=ppt/tags/tag40.xml><?xml version="1.0" encoding="utf-8"?>
<p:tagLst xmlns:a="http://schemas.openxmlformats.org/drawingml/2006/main" xmlns:r="http://schemas.openxmlformats.org/officeDocument/2006/relationships" xmlns:p="http://schemas.openxmlformats.org/presentationml/2006/main">
  <p:tag name="DVSHAPEID" val="retnMj4SFfqbVIhVK0Rf83"/>
</p:tagLst>
</file>

<file path=ppt/tags/tag41.xml><?xml version="1.0" encoding="utf-8"?>
<p:tagLst xmlns:a="http://schemas.openxmlformats.org/drawingml/2006/main" xmlns:r="http://schemas.openxmlformats.org/officeDocument/2006/relationships" xmlns:p="http://schemas.openxmlformats.org/presentationml/2006/main">
  <p:tag name="DVSHAPEID" val="retnMj4SFfqbVIhVK0Rf83"/>
</p:tagLst>
</file>

<file path=ppt/tags/tag42.xml><?xml version="1.0" encoding="utf-8"?>
<p:tagLst xmlns:a="http://schemas.openxmlformats.org/drawingml/2006/main" xmlns:r="http://schemas.openxmlformats.org/officeDocument/2006/relationships" xmlns:p="http://schemas.openxmlformats.org/presentationml/2006/main">
  <p:tag name="DVSHAPEID" val="retnMj4SFfqbVIhVK0Rf83"/>
</p:tagLst>
</file>

<file path=ppt/tags/tag43.xml><?xml version="1.0" encoding="utf-8"?>
<p:tagLst xmlns:a="http://schemas.openxmlformats.org/drawingml/2006/main" xmlns:r="http://schemas.openxmlformats.org/officeDocument/2006/relationships" xmlns:p="http://schemas.openxmlformats.org/presentationml/2006/main">
  <p:tag name="DVSHAPEID" val="retnMj4SFfqbVIhVK0Rf83"/>
</p:tagLst>
</file>

<file path=ppt/tags/tag44.xml><?xml version="1.0" encoding="utf-8"?>
<p:tagLst xmlns:a="http://schemas.openxmlformats.org/drawingml/2006/main" xmlns:r="http://schemas.openxmlformats.org/officeDocument/2006/relationships" xmlns:p="http://schemas.openxmlformats.org/presentationml/2006/main">
  <p:tag name="DVSHAPEID" val="retnMj4SFfqbVIhVK0Rf83"/>
</p:tagLst>
</file>

<file path=ppt/tags/tag45.xml><?xml version="1.0" encoding="utf-8"?>
<p:tagLst xmlns:a="http://schemas.openxmlformats.org/drawingml/2006/main" xmlns:r="http://schemas.openxmlformats.org/officeDocument/2006/relationships" xmlns:p="http://schemas.openxmlformats.org/presentationml/2006/main">
  <p:tag name="DVSHAPEID" val="retnMj4SFfqbVIhVK0Rf83"/>
</p:tagLst>
</file>

<file path=ppt/tags/tag46.xml><?xml version="1.0" encoding="utf-8"?>
<p:tagLst xmlns:a="http://schemas.openxmlformats.org/drawingml/2006/main" xmlns:r="http://schemas.openxmlformats.org/officeDocument/2006/relationships" xmlns:p="http://schemas.openxmlformats.org/presentationml/2006/main">
  <p:tag name="DVSHAPEID" val="retnMj4SFfqbVIhVK0Rf83"/>
</p:tagLst>
</file>

<file path=ppt/tags/tag5.xml><?xml version="1.0" encoding="utf-8"?>
<p:tagLst xmlns:a="http://schemas.openxmlformats.org/drawingml/2006/main" xmlns:r="http://schemas.openxmlformats.org/officeDocument/2006/relationships" xmlns:p="http://schemas.openxmlformats.org/presentationml/2006/main">
  <p:tag name="DVSHAPEID" val="InkrlxYPS4jAzciXk8ToAM"/>
</p:tagLst>
</file>

<file path=ppt/tags/tag6.xml><?xml version="1.0" encoding="utf-8"?>
<p:tagLst xmlns:a="http://schemas.openxmlformats.org/drawingml/2006/main" xmlns:r="http://schemas.openxmlformats.org/officeDocument/2006/relationships" xmlns:p="http://schemas.openxmlformats.org/presentationml/2006/main">
  <p:tag name="DVSHAPEID" val="retnMj4SFfqbVIhVK0Rf83"/>
</p:tagLst>
</file>

<file path=ppt/tags/tag7.xml><?xml version="1.0" encoding="utf-8"?>
<p:tagLst xmlns:a="http://schemas.openxmlformats.org/drawingml/2006/main" xmlns:r="http://schemas.openxmlformats.org/officeDocument/2006/relationships" xmlns:p="http://schemas.openxmlformats.org/presentationml/2006/main">
  <p:tag name="DVSECTIONID" val="gLLkbNYfJYmMS8cGCr6Zqx"/>
</p:tagLst>
</file>

<file path=ppt/tags/tag8.xml><?xml version="1.0" encoding="utf-8"?>
<p:tagLst xmlns:a="http://schemas.openxmlformats.org/drawingml/2006/main" xmlns:r="http://schemas.openxmlformats.org/officeDocument/2006/relationships" xmlns:p="http://schemas.openxmlformats.org/presentationml/2006/main">
  <p:tag name="DVSHAPEID" val="zvrdC8eV6YWWfpMhsRT8jq"/>
</p:tagLst>
</file>

<file path=ppt/tags/tag9.xml><?xml version="1.0" encoding="utf-8"?>
<p:tagLst xmlns:a="http://schemas.openxmlformats.org/drawingml/2006/main" xmlns:r="http://schemas.openxmlformats.org/officeDocument/2006/relationships" xmlns:p="http://schemas.openxmlformats.org/presentationml/2006/main">
  <p:tag name="DVSHAPEID" val="Q5rpkfSAY2XQl9CRvNvPMK"/>
</p:tagLst>
</file>

<file path=ppt/theme/theme1.xml><?xml version="1.0" encoding="utf-8"?>
<a:theme xmlns:a="http://schemas.openxmlformats.org/drawingml/2006/main" name="Traini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Training</Template>
  <TotalTime>0</TotalTime>
  <Words>1788</Words>
  <Application>Microsoft Office PowerPoint</Application>
  <PresentationFormat>On-screen Show (4:3)</PresentationFormat>
  <Paragraphs>179</Paragraphs>
  <Slides>36</Slides>
  <Notes>19</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Training</vt:lpstr>
      <vt:lpstr>Materi MOS Cara belajar Efektif</vt:lpstr>
      <vt:lpstr>Materi MOS Cara belajar Efektif</vt:lpstr>
      <vt:lpstr>PowerPoint Presentation</vt:lpstr>
      <vt:lpstr>PowerPoint Presentation</vt:lpstr>
      <vt:lpstr>PowerPoint Presentation</vt:lpstr>
      <vt:lpstr>PowerPoint Presentation</vt:lpstr>
      <vt:lpstr>KURIKULUM 2013 </vt:lpstr>
      <vt:lpstr>SCIENTIFIC LEARNING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2019-07-15T12:53:52Z</dcterms:created>
  <dcterms:modified xsi:type="dcterms:W3CDTF">2019-07-15T13:36:51Z</dcterms:modified>
</cp:coreProperties>
</file>