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44B575F-6F81-47E6-A290-3EF79E6E859D}" type="datetimeFigureOut">
              <a:rPr lang="en-US" smtClean="0"/>
              <a:pPr/>
              <a:t>10/17/2007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640E27E-C4C9-4EAA-B35D-7FCE45F90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657600"/>
            <a:ext cx="6400800" cy="1600200"/>
          </a:xfrm>
        </p:spPr>
        <p:txBody>
          <a:bodyPr/>
          <a:lstStyle/>
          <a:p>
            <a:r>
              <a:rPr lang="en-US" dirty="0" smtClean="0"/>
              <a:t>Tae Kim, </a:t>
            </a:r>
            <a:r>
              <a:rPr lang="en-US" dirty="0" err="1" smtClean="0"/>
              <a:t>Quang</a:t>
            </a:r>
            <a:r>
              <a:rPr lang="en-US" dirty="0" smtClean="0"/>
              <a:t> Pham</a:t>
            </a:r>
            <a:endParaRPr lang="en-US" dirty="0"/>
          </a:p>
          <a:p>
            <a:r>
              <a:rPr lang="en-US" dirty="0" smtClean="0"/>
              <a:t>English 1111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Wordy </a:t>
            </a:r>
            <a:r>
              <a:rPr lang="en-US" sz="4400" dirty="0" smtClean="0"/>
              <a:t>Sentences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wordy sentence?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Wordy sentences </a:t>
            </a:r>
            <a:r>
              <a:rPr lang="en-US" sz="4000" b="1" dirty="0" smtClean="0"/>
              <a:t>are</a:t>
            </a:r>
            <a:r>
              <a:rPr lang="en-US" sz="4000" b="1" dirty="0" smtClean="0"/>
              <a:t> </a:t>
            </a:r>
            <a:r>
              <a:rPr lang="en-US" sz="4000" b="1" dirty="0" smtClean="0"/>
              <a:t>when you use too many useless words that clutter writing. Good writing is simple and direct; it uses the simplest word possible that conveys the same meaning. 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 we know we have a wordy sentence?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Outlaw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rehabilitated</a:t>
                      </a:r>
                      <a:endParaRPr lang="en-US" dirty="0"/>
                    </a:p>
                  </a:txBody>
                  <a:tcPr marL="86360" marR="86360"/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dirty="0" smtClean="0"/>
                        <a:t>When</a:t>
                      </a:r>
                      <a:r>
                        <a:rPr lang="en-US" baseline="0" dirty="0" smtClean="0"/>
                        <a:t> you bang your head against a wall you use 150 calories every hour banging your head.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Banging your head against a wall uses 150 calories an hour. </a:t>
                      </a:r>
                      <a:endParaRPr lang="en-US" dirty="0"/>
                    </a:p>
                  </a:txBody>
                  <a:tcPr marL="86360" marR="8636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17 words</a:t>
                      </a:r>
                      <a:endParaRPr lang="en-US" dirty="0"/>
                    </a:p>
                  </a:txBody>
                  <a:tcPr marL="86360" marR="86360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 words</a:t>
                      </a:r>
                      <a:endParaRPr lang="en-US" dirty="0"/>
                    </a:p>
                  </a:txBody>
                  <a:tcPr marL="86360" marR="8636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62000" y="3733800"/>
            <a:ext cx="65532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Font typeface="Arial" pitchFamily="34" charset="0"/>
              <a:buChar char="•"/>
            </a:pPr>
            <a:r>
              <a:rPr lang="en-US" sz="2800" b="1" dirty="0" smtClean="0"/>
              <a:t>How to Identify the error</a:t>
            </a:r>
          </a:p>
          <a:p>
            <a:pPr marL="457200" lvl="2">
              <a:buFont typeface="Arial" pitchFamily="34" charset="0"/>
              <a:buChar char="•"/>
            </a:pPr>
            <a:r>
              <a:rPr lang="en-US" sz="2400" b="1" dirty="0" smtClean="0"/>
              <a:t>You </a:t>
            </a:r>
            <a:r>
              <a:rPr lang="en-US" sz="2400" b="1" dirty="0" smtClean="0"/>
              <a:t>should always watch for unnecessary words.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/>
              <a:t>Try removing words from each sentence. If you can remove a word while keeping the sentence's meaning, the sentence is wordy.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 make </a:t>
            </a:r>
            <a:r>
              <a:rPr lang="en-US" dirty="0" smtClean="0"/>
              <a:t>the identification and correction </a:t>
            </a:r>
            <a:r>
              <a:rPr lang="en-US" dirty="0" smtClean="0"/>
              <a:t>easier you can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4000" b="1" dirty="0" smtClean="0"/>
              <a:t>1.Eliminate redundancy.</a:t>
            </a:r>
          </a:p>
          <a:p>
            <a:pPr marL="514350" indent="-514350">
              <a:buNone/>
            </a:pPr>
            <a:r>
              <a:rPr lang="en-US" sz="4000" b="1" dirty="0" smtClean="0"/>
              <a:t>2. Delete empty words and phrases.</a:t>
            </a:r>
          </a:p>
          <a:p>
            <a:pPr marL="514350" indent="-514350">
              <a:buNone/>
            </a:pPr>
            <a:r>
              <a:rPr lang="en-US" sz="4000" b="1" dirty="0" smtClean="0"/>
              <a:t>3. Avoid expressions that can be more clearly said in another way.</a:t>
            </a:r>
          </a:p>
          <a:p>
            <a:pPr marL="514350" indent="-514350">
              <a:buNone/>
            </a:pPr>
            <a:r>
              <a:rPr lang="en-US" sz="4000" b="1" dirty="0" smtClean="0"/>
              <a:t>4. Avoid using the passive voice.</a:t>
            </a:r>
          </a:p>
          <a:p>
            <a:pPr marL="514350" indent="-514350">
              <a:buNone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Are there any disclaim or times the rules can be broken?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76400"/>
            <a:ext cx="77724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dirty="0" smtClean="0"/>
              <a:t>    Keep a word if</a:t>
            </a:r>
          </a:p>
          <a:p>
            <a:r>
              <a:rPr lang="en-US" sz="4000" b="1" dirty="0" smtClean="0"/>
              <a:t>it is necessary to the grammar of the sentence.</a:t>
            </a:r>
            <a:r>
              <a:rPr lang="en-US" sz="4000" dirty="0" smtClean="0"/>
              <a:t> </a:t>
            </a:r>
          </a:p>
          <a:p>
            <a:r>
              <a:rPr lang="en-US" sz="4000" b="1" dirty="0" smtClean="0"/>
              <a:t>it is a key idea, fact, feeling, or description. 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</a:t>
            </a:r>
            <a:r>
              <a:rPr lang="en-US" dirty="0" smtClean="0"/>
              <a:t>ome examples of wordy sentences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4400" y="1371600"/>
          <a:ext cx="6934200" cy="5067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7100"/>
                <a:gridCol w="3467100"/>
              </a:tblGrid>
              <a:tr h="587108">
                <a:tc>
                  <a:txBody>
                    <a:bodyPr/>
                    <a:lstStyle/>
                    <a:p>
                      <a:r>
                        <a:rPr lang="en-US" dirty="0" smtClean="0"/>
                        <a:t>Outlaw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rehabilitated</a:t>
                      </a:r>
                    </a:p>
                  </a:txBody>
                  <a:tcPr/>
                </a:tc>
              </a:tr>
              <a:tr h="1013364">
                <a:tc>
                  <a:txBody>
                    <a:bodyPr/>
                    <a:lstStyle/>
                    <a:p>
                      <a:r>
                        <a:rPr lang="en-US" sz="2400" baseline="0" dirty="0" smtClean="0"/>
                        <a:t>Elephants are the only animals out of  all animals that cannot jump.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Elephants are the only animals that cannot jump.</a:t>
                      </a:r>
                      <a:endParaRPr lang="en-US" sz="2800" dirty="0"/>
                    </a:p>
                  </a:txBody>
                  <a:tcPr/>
                </a:tc>
              </a:tr>
              <a:tr h="1881962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If you were to</a:t>
                      </a:r>
                      <a:r>
                        <a:rPr lang="en-US" sz="2400" baseline="0" dirty="0" smtClean="0"/>
                        <a:t> fart consistently for 6 years and 9 months, it would be enough gas produced to create the energy of an atomic bomb.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If you farted consistently for 6 years and 9 months, enough gas is produced to create the energy of an atomic bomb.</a:t>
                      </a:r>
                      <a:endParaRPr lang="en-US" sz="2400" dirty="0"/>
                    </a:p>
                  </a:txBody>
                  <a:tcPr/>
                </a:tc>
              </a:tr>
              <a:tr h="101336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I’ve never had major knee surgery on any </a:t>
                      </a:r>
                      <a:r>
                        <a:rPr lang="en-US" sz="2400" dirty="0" smtClean="0"/>
                        <a:t>part </a:t>
                      </a:r>
                      <a:r>
                        <a:rPr lang="en-US" sz="2400" dirty="0" smtClean="0"/>
                        <a:t>of my body.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I’ve never had any</a:t>
                      </a:r>
                      <a:r>
                        <a:rPr lang="en-US" sz="2400" baseline="0" dirty="0" smtClean="0"/>
                        <a:t> major knee surgery.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55</TotalTime>
  <Words>314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Equity</vt:lpstr>
      <vt:lpstr>Wordy Sentences</vt:lpstr>
      <vt:lpstr>What is wordy sentence?</vt:lpstr>
      <vt:lpstr>How do we know we have a wordy sentence?</vt:lpstr>
      <vt:lpstr>To make the identification and correction easier you can </vt:lpstr>
      <vt:lpstr>Are there any disclaim or times the rules can be broken?</vt:lpstr>
      <vt:lpstr>Some examples of wordy sentences</vt:lpstr>
    </vt:vector>
  </TitlesOfParts>
  <Company>North Hennepin Community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Wordy Sentecnes</dc:title>
  <dc:creator>Technology Services</dc:creator>
  <cp:lastModifiedBy>Technology Services</cp:lastModifiedBy>
  <cp:revision>10</cp:revision>
  <dcterms:created xsi:type="dcterms:W3CDTF">2007-10-16T17:57:40Z</dcterms:created>
  <dcterms:modified xsi:type="dcterms:W3CDTF">2007-10-17T15:30:10Z</dcterms:modified>
</cp:coreProperties>
</file>