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65793-D60C-481C-A7FA-28D1BCC1419B}" type="datetimeFigureOut">
              <a:rPr lang="th-TH" smtClean="0"/>
              <a:t>20/12/56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ECE76-1F06-4E91-A125-5361576874F1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2" y="764704"/>
            <a:ext cx="66064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เมื่อกล่าวถึง </a:t>
            </a:r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 Star </a:t>
            </a:r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นั่นคือ เครื่องดื่มที่มีคุณประโยชน์ที่จับต้องได้และเป็นเครื่องดื่มเพื่อสุขภาพหรือเป็นเครื่องดื่มที่มีการบ่งบอกชัดเจนถึงประโยชน์เฉพาะเจาะจง</a:t>
            </a:r>
          </a:p>
          <a:p>
            <a:endParaRPr lang="th-TH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เครื่องดื่มที่ได้จากพืชผักผลไม้ผลิตผลต่าง ๆ ที่ได้จากธรรมชาติ จากส่วนต่าง ๆ ของพืช คือ ต้น ใบ ดอก ราก เมล็ด รากหรือเหง้าเป็นต้น เพราะพืชบางชนิดนอกจากจะนำมาแปรรูปเป็นอาหารได้หลายชนิดแล้ว ยังมีสรรพคุณทางยาอีกด้วย เครื่องดื่มสมุนไพรจึงเป็นการแปรรูปผลิตผลจากธรรมชาติที่ให้คุณค่าทางโภชนาการและคุณค่าทางยาต่อสุขภาพ</a:t>
            </a:r>
          </a:p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การเลือกวัตถุดิบ</a:t>
            </a:r>
          </a:p>
          <a:p>
            <a:endParaRPr lang="th-TH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-สด ในกรณีพืชผักที่ได้มาจากตลาดสดทั่วไป ควรต้องมีการคัดเลือก ต้องไม่ช้ำหรือมีรอยบุบหรือมีรู เป็นของที่ทิ้งไว้นาน ไม่เน่าเสีย เพราะว่าของสด จะมีผลถึงคุณภาพเครื่องดื่มสมุนไพรที่จะได้ </a:t>
            </a:r>
          </a:p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-สุก พอดีกับความต้องการ พืชผักผลไม้บางชนิด จะมีช่วงเวลาที่เหมาะสมกับการแปรรูป รวมทั้งสารอาหารที่จะได้ด้วย เช่น มะละกอควรมีความสุขพอสมควร ไม่สุกจนเละ มะขาม ควรเป็นมะขามแก่ที่สามารถนำมาละลายน้ำได้</a:t>
            </a:r>
          </a:p>
          <a:p>
            <a:r>
              <a:rPr lang="th-TH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-สมบูรณ์ ทั้งผักผลไม้และพืชต่างๆ ที่นำมาทำเครื่องดื่มสมุนไพรนี้ควรอยู่ในสภาพที่สมบูรณ์เต็มที่ไม่แกร็น หากเป็นผลควรอยู่ในช่วงที่โตเต็มที่ ผลไม้ก็ควรโตสมบูรณ์พอสมควร พืชที่ต้องการกลิ่น เช่น แตงไทยควรอยู่ในระยะที่มีกลิ่นสูงสุด เพื่อให้ได้กลิ่นและรสชาติที่ดีที่สุด ในการทำเครื่องดื่มสมุนไพร</a:t>
            </a:r>
          </a:p>
          <a:p>
            <a:endParaRPr lang="th-TH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2013-12-20T13:16:55Z</dcterms:created>
  <dcterms:modified xsi:type="dcterms:W3CDTF">2013-12-20T13:20:03Z</dcterms:modified>
</cp:coreProperties>
</file>