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23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615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54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571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5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62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049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594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890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5611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94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EC34F-FDF8-4180-8967-1D3BFD4B0975}" type="datetimeFigureOut">
              <a:rPr lang="es-MX" smtClean="0"/>
              <a:t>08/06/2016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22125-C864-4FB0-B6AE-211F044C2E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809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1476375" y="1368613"/>
            <a:ext cx="10230716" cy="2062103"/>
            <a:chOff x="1476375" y="1368613"/>
            <a:chExt cx="10230716" cy="2062103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6375" y="1428749"/>
              <a:ext cx="4613265" cy="2001967"/>
            </a:xfrm>
            <a:prstGeom prst="rect">
              <a:avLst/>
            </a:prstGeom>
          </p:spPr>
        </p:pic>
        <p:sp>
          <p:nvSpPr>
            <p:cNvPr id="5" name="CuadroTexto 4"/>
            <p:cNvSpPr txBox="1"/>
            <p:nvPr/>
          </p:nvSpPr>
          <p:spPr>
            <a:xfrm>
              <a:off x="6089640" y="1368613"/>
              <a:ext cx="5617451" cy="2062103"/>
            </a:xfrm>
            <a:prstGeom prst="rect">
              <a:avLst/>
            </a:prstGeom>
            <a:gradFill>
              <a:gsLst>
                <a:gs pos="92000">
                  <a:schemeClr val="accent1">
                    <a:lumMod val="20000"/>
                    <a:lumOff val="80000"/>
                    <a:alpha val="93000"/>
                  </a:schemeClr>
                </a:gs>
                <a:gs pos="45000">
                  <a:schemeClr val="accent2">
                    <a:lumMod val="20000"/>
                    <a:lumOff val="80000"/>
                  </a:schemeClr>
                </a:gs>
                <a:gs pos="76000">
                  <a:schemeClr val="accent1">
                    <a:lumMod val="45000"/>
                    <a:lumOff val="55000"/>
                    <a:alpha val="75000"/>
                  </a:schemeClr>
                </a:gs>
                <a:gs pos="14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txBody>
            <a:bodyPr wrap="square" rtlCol="0" anchor="ctr" anchorCtr="1">
              <a:spAutoFit/>
            </a:bodyPr>
            <a:lstStyle/>
            <a:p>
              <a:pPr algn="ctr"/>
              <a:endParaRPr lang="es-MX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s-MX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Clínica Médica La Trinidad</a:t>
              </a:r>
            </a:p>
            <a:p>
              <a:pPr algn="ctr"/>
              <a:endParaRPr lang="es-MX" sz="3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s-MX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91134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Miigue</dc:creator>
  <cp:lastModifiedBy>Miigue</cp:lastModifiedBy>
  <cp:revision>1</cp:revision>
  <dcterms:created xsi:type="dcterms:W3CDTF">2016-06-09T01:12:11Z</dcterms:created>
  <dcterms:modified xsi:type="dcterms:W3CDTF">2016-06-09T01:13:19Z</dcterms:modified>
</cp:coreProperties>
</file>