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97D61D0-C39A-419F-866C-58344271D994}" type="datetimeFigureOut">
              <a:rPr lang="es-ES" smtClean="0"/>
              <a:pPr/>
              <a:t>09/10/2011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3B94963-CDF0-452D-A39F-D322A9BFD0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3571876"/>
            <a:ext cx="8458200" cy="1222375"/>
          </a:xfrm>
        </p:spPr>
        <p:txBody>
          <a:bodyPr>
            <a:noAutofit/>
          </a:bodyPr>
          <a:lstStyle/>
          <a:p>
            <a:r>
              <a:rPr lang="es-ES" sz="6000" dirty="0" smtClean="0"/>
              <a:t>PRACTICAS PACKET TRACER</a:t>
            </a:r>
            <a:endParaRPr lang="es-E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PRACTICA 1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186106" cy="4525963"/>
          </a:xfrm>
        </p:spPr>
        <p:txBody>
          <a:bodyPr/>
          <a:lstStyle/>
          <a:p>
            <a:pPr marL="0" indent="0">
              <a:buNone/>
            </a:pPr>
            <a:r>
              <a:rPr lang="es-CO" dirty="0" smtClean="0"/>
              <a:t>Cuatro ordenadores conectados a un </a:t>
            </a:r>
            <a:r>
              <a:rPr lang="es-CO" dirty="0" err="1" smtClean="0"/>
              <a:t>Switch</a:t>
            </a:r>
            <a:r>
              <a:rPr lang="es-CO" dirty="0" smtClean="0"/>
              <a:t>.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4 Imagen"/>
          <p:cNvPicPr/>
          <p:nvPr/>
        </p:nvPicPr>
        <p:blipFill>
          <a:blip r:embed="rId2"/>
          <a:srcRect l="25839" t="18638" r="25670" b="53010"/>
          <a:stretch>
            <a:fillRect/>
          </a:stretch>
        </p:blipFill>
        <p:spPr bwMode="auto">
          <a:xfrm>
            <a:off x="3643306" y="1643050"/>
            <a:ext cx="5072098" cy="44291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PRACTICA 2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357158" y="1600200"/>
            <a:ext cx="321471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 smtClean="0"/>
              <a:t>Siete ordenadores conectados a un </a:t>
            </a:r>
            <a:r>
              <a:rPr lang="es-CO" dirty="0" err="1" smtClean="0"/>
              <a:t>Switch</a:t>
            </a:r>
            <a:r>
              <a:rPr lang="es-CO" dirty="0" smtClean="0"/>
              <a:t>, pero que pertenecen a tres </a:t>
            </a:r>
            <a:r>
              <a:rPr lang="es-CO" dirty="0" err="1" smtClean="0"/>
              <a:t>Vlans</a:t>
            </a:r>
            <a:r>
              <a:rPr lang="es-CO" dirty="0" smtClean="0"/>
              <a:t>. Los tres primeros a la </a:t>
            </a:r>
            <a:r>
              <a:rPr lang="es-CO" dirty="0" err="1" smtClean="0"/>
              <a:t>Vlan</a:t>
            </a:r>
            <a:r>
              <a:rPr lang="es-CO" dirty="0" smtClean="0"/>
              <a:t> gerencia, los dos siguientes </a:t>
            </a:r>
            <a:r>
              <a:rPr lang="es-CO" dirty="0" err="1" smtClean="0"/>
              <a:t>Vlan</a:t>
            </a:r>
            <a:r>
              <a:rPr lang="es-CO" dirty="0" smtClean="0"/>
              <a:t> Recepción, los dos últimos </a:t>
            </a:r>
            <a:r>
              <a:rPr lang="es-CO" dirty="0" err="1" smtClean="0"/>
              <a:t>Vlan</a:t>
            </a:r>
            <a:r>
              <a:rPr lang="es-CO" dirty="0" smtClean="0"/>
              <a:t> Administración.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s-ES"/>
          </a:p>
        </p:txBody>
      </p:sp>
      <p:pic>
        <p:nvPicPr>
          <p:cNvPr id="4" name="3 Imagen"/>
          <p:cNvPicPr/>
          <p:nvPr/>
        </p:nvPicPr>
        <p:blipFill>
          <a:blip r:embed="rId2"/>
          <a:srcRect l="14991" t="15639" r="21164" b="51321"/>
          <a:stretch>
            <a:fillRect/>
          </a:stretch>
        </p:blipFill>
        <p:spPr bwMode="auto">
          <a:xfrm>
            <a:off x="3571868" y="1500174"/>
            <a:ext cx="5357882" cy="464347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PRACTICA 3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114668" cy="4525963"/>
          </a:xfrm>
        </p:spPr>
        <p:txBody>
          <a:bodyPr/>
          <a:lstStyle/>
          <a:p>
            <a:pPr marL="0" indent="0">
              <a:buNone/>
            </a:pPr>
            <a:r>
              <a:rPr lang="es-CO" dirty="0" smtClean="0"/>
              <a:t>A la practica 2 se le agrega un </a:t>
            </a:r>
            <a:r>
              <a:rPr lang="es-CO" dirty="0" err="1" smtClean="0"/>
              <a:t>Switch</a:t>
            </a:r>
            <a:r>
              <a:rPr lang="es-CO" dirty="0" smtClean="0"/>
              <a:t> con dos ordenadores, los cuales pertenecen a la </a:t>
            </a:r>
            <a:r>
              <a:rPr lang="es-CO" dirty="0" err="1" smtClean="0"/>
              <a:t>Vlan</a:t>
            </a:r>
            <a:r>
              <a:rPr lang="es-CO" dirty="0" smtClean="0"/>
              <a:t> Recepción.</a:t>
            </a:r>
            <a:endParaRPr lang="es-ES" dirty="0"/>
          </a:p>
        </p:txBody>
      </p:sp>
      <p:pic>
        <p:nvPicPr>
          <p:cNvPr id="11" name="3 Marcador de contenido"/>
          <p:cNvPicPr>
            <a:picLocks noGrp="1"/>
          </p:cNvPicPr>
          <p:nvPr>
            <p:ph sz="half" idx="2"/>
          </p:nvPr>
        </p:nvPicPr>
        <p:blipFill>
          <a:blip r:embed="rId2"/>
          <a:srcRect l="353" t="28706" r="20812" b="31530"/>
          <a:stretch>
            <a:fillRect/>
          </a:stretch>
        </p:blipFill>
        <p:spPr bwMode="auto">
          <a:xfrm>
            <a:off x="3786182" y="1714488"/>
            <a:ext cx="4929222" cy="42148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</TotalTime>
  <Words>71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Opulento</vt:lpstr>
      <vt:lpstr>PRACTICAS PACKET TRACER</vt:lpstr>
      <vt:lpstr>PRACTICA 1</vt:lpstr>
      <vt:lpstr>PRACTICA 2</vt:lpstr>
      <vt:lpstr>PRACTICA 3</vt:lpstr>
    </vt:vector>
  </TitlesOfParts>
  <Company>unimag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PRACTICAS PACKET TRACER</dc:title>
  <dc:creator>estudiantes</dc:creator>
  <cp:lastModifiedBy>Brando</cp:lastModifiedBy>
  <cp:revision>9</cp:revision>
  <dcterms:created xsi:type="dcterms:W3CDTF">2010-04-12T09:17:16Z</dcterms:created>
  <dcterms:modified xsi:type="dcterms:W3CDTF">2011-10-09T17:32:05Z</dcterms:modified>
</cp:coreProperties>
</file>