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9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9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6CE7AC5E-1469-4227-9EA7-ED96DF24BC68}" type="datetimeFigureOut">
              <a:rPr lang="es-MX" smtClean="0"/>
              <a:t>11/07/2008</a:t>
            </a:fld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DCF5A65F-71B6-4C6A-9CB8-BA56A66A7A40}" type="slidenum">
              <a:rPr lang="es-MX" smtClean="0"/>
              <a:t>‹Nº›</a:t>
            </a:fld>
            <a:endParaRPr lang="es-MX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Pantallas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43042" y="3357562"/>
            <a:ext cx="6560234" cy="1752600"/>
          </a:xfrm>
        </p:spPr>
        <p:txBody>
          <a:bodyPr>
            <a:normAutofit/>
          </a:bodyPr>
          <a:lstStyle/>
          <a:p>
            <a:pPr algn="ctr"/>
            <a:r>
              <a:rPr lang="es-MX" sz="6000" dirty="0" smtClean="0"/>
              <a:t>IRC LIANF</a:t>
            </a:r>
            <a:endParaRPr lang="es-MX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Vista General</a:t>
            </a:r>
            <a:endParaRPr lang="es-MX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48027" b="24868"/>
          <a:stretch>
            <a:fillRect/>
          </a:stretch>
        </p:blipFill>
        <p:spPr bwMode="auto">
          <a:xfrm>
            <a:off x="1785918" y="1214422"/>
            <a:ext cx="5000660" cy="451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Ventana Chat</a:t>
            </a:r>
            <a:endParaRPr lang="es-MX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47538" b="23454"/>
          <a:stretch>
            <a:fillRect/>
          </a:stretch>
        </p:blipFill>
        <p:spPr bwMode="auto">
          <a:xfrm>
            <a:off x="2237114" y="1643050"/>
            <a:ext cx="4978092" cy="4539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Ventana Envió Archivos</a:t>
            </a:r>
            <a:endParaRPr lang="es-MX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48027" b="24307"/>
          <a:stretch>
            <a:fillRect/>
          </a:stretch>
        </p:blipFill>
        <p:spPr bwMode="auto">
          <a:xfrm>
            <a:off x="2143108" y="1643050"/>
            <a:ext cx="5120968" cy="466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Bloc de Notas</a:t>
            </a:r>
            <a:endParaRPr lang="es-MX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48027" b="24307"/>
          <a:stretch>
            <a:fillRect/>
          </a:stretch>
        </p:blipFill>
        <p:spPr bwMode="auto">
          <a:xfrm>
            <a:off x="2357422" y="1643050"/>
            <a:ext cx="4906654" cy="446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Ventana de Status</a:t>
            </a:r>
            <a:endParaRPr lang="es-MX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48027" b="24307"/>
          <a:stretch>
            <a:fillRect/>
          </a:stretch>
        </p:blipFill>
        <p:spPr bwMode="auto">
          <a:xfrm>
            <a:off x="2285984" y="1643050"/>
            <a:ext cx="4978092" cy="4531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Fundición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undición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18</TotalTime>
  <Words>16</Words>
  <Application>Microsoft Office PowerPoint</Application>
  <PresentationFormat>Presentación en pantalla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Fundición</vt:lpstr>
      <vt:lpstr>Pantallas</vt:lpstr>
      <vt:lpstr>Vista General</vt:lpstr>
      <vt:lpstr>Ventana Chat</vt:lpstr>
      <vt:lpstr>Ventana Envió Archivos</vt:lpstr>
      <vt:lpstr>Bloc de Notas</vt:lpstr>
      <vt:lpstr>Ventana de Status</vt:lpstr>
    </vt:vector>
  </TitlesOfParts>
  <Company>CIA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Pantallas</dc:title>
  <dc:creator>Apanecatl </dc:creator>
  <cp:lastModifiedBy>Apanecatl </cp:lastModifiedBy>
  <cp:revision>2</cp:revision>
  <dcterms:created xsi:type="dcterms:W3CDTF">2008-07-11T14:23:07Z</dcterms:created>
  <dcterms:modified xsi:type="dcterms:W3CDTF">2008-07-11T14:42:07Z</dcterms:modified>
</cp:coreProperties>
</file>