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4F11-A676-4E50-9F88-434E5530A5B5}" type="datetimeFigureOut">
              <a:rPr lang="es-CO" smtClean="0"/>
              <a:t>12/11/2011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576DF-BD55-4A6A-A0FD-54088EC17D5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4F11-A676-4E50-9F88-434E5530A5B5}" type="datetimeFigureOut">
              <a:rPr lang="es-CO" smtClean="0"/>
              <a:t>12/11/2011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576DF-BD55-4A6A-A0FD-54088EC17D5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4F11-A676-4E50-9F88-434E5530A5B5}" type="datetimeFigureOut">
              <a:rPr lang="es-CO" smtClean="0"/>
              <a:t>12/11/2011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576DF-BD55-4A6A-A0FD-54088EC17D5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4F11-A676-4E50-9F88-434E5530A5B5}" type="datetimeFigureOut">
              <a:rPr lang="es-CO" smtClean="0"/>
              <a:t>12/11/2011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576DF-BD55-4A6A-A0FD-54088EC17D5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4F11-A676-4E50-9F88-434E5530A5B5}" type="datetimeFigureOut">
              <a:rPr lang="es-CO" smtClean="0"/>
              <a:t>12/11/2011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576DF-BD55-4A6A-A0FD-54088EC17D5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4F11-A676-4E50-9F88-434E5530A5B5}" type="datetimeFigureOut">
              <a:rPr lang="es-CO" smtClean="0"/>
              <a:t>12/11/2011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576DF-BD55-4A6A-A0FD-54088EC17D5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4F11-A676-4E50-9F88-434E5530A5B5}" type="datetimeFigureOut">
              <a:rPr lang="es-CO" smtClean="0"/>
              <a:t>12/11/2011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576DF-BD55-4A6A-A0FD-54088EC17D5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4F11-A676-4E50-9F88-434E5530A5B5}" type="datetimeFigureOut">
              <a:rPr lang="es-CO" smtClean="0"/>
              <a:t>12/11/2011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576DF-BD55-4A6A-A0FD-54088EC17D5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4F11-A676-4E50-9F88-434E5530A5B5}" type="datetimeFigureOut">
              <a:rPr lang="es-CO" smtClean="0"/>
              <a:t>12/11/2011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576DF-BD55-4A6A-A0FD-54088EC17D5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4F11-A676-4E50-9F88-434E5530A5B5}" type="datetimeFigureOut">
              <a:rPr lang="es-CO" smtClean="0"/>
              <a:t>12/11/2011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576DF-BD55-4A6A-A0FD-54088EC17D5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4F11-A676-4E50-9F88-434E5530A5B5}" type="datetimeFigureOut">
              <a:rPr lang="es-CO" smtClean="0"/>
              <a:t>12/11/2011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576DF-BD55-4A6A-A0FD-54088EC17D5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84F11-A676-4E50-9F88-434E5530A5B5}" type="datetimeFigureOut">
              <a:rPr lang="es-CO" smtClean="0"/>
              <a:t>12/11/2011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576DF-BD55-4A6A-A0FD-54088EC17D57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 dirty="0" smtClean="0"/>
              <a:t/>
            </a:r>
            <a:br>
              <a:rPr lang="es-CO" dirty="0" smtClean="0"/>
            </a:b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 dirty="0" smtClean="0"/>
          </a:p>
          <a:p>
            <a:endParaRPr lang="es-CO" dirty="0"/>
          </a:p>
        </p:txBody>
      </p:sp>
      <p:sp>
        <p:nvSpPr>
          <p:cNvPr id="4" name="3 CuadroTexto"/>
          <p:cNvSpPr txBox="1"/>
          <p:nvPr/>
        </p:nvSpPr>
        <p:spPr>
          <a:xfrm>
            <a:off x="4211960" y="836712"/>
            <a:ext cx="466980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/>
              <a:t>Emulsión asfáltica</a:t>
            </a:r>
          </a:p>
          <a:p>
            <a:r>
              <a:rPr lang="es-CO" dirty="0" smtClean="0"/>
              <a:t>Se usa para impermeabilizar terrazas y también </a:t>
            </a:r>
          </a:p>
          <a:p>
            <a:r>
              <a:rPr lang="es-CO" dirty="0" smtClean="0"/>
              <a:t>se usa en la industria del arte. </a:t>
            </a:r>
            <a:endParaRPr lang="es-CO" dirty="0"/>
          </a:p>
        </p:txBody>
      </p:sp>
      <p:sp>
        <p:nvSpPr>
          <p:cNvPr id="5" name="4 CuadroTexto"/>
          <p:cNvSpPr txBox="1"/>
          <p:nvPr/>
        </p:nvSpPr>
        <p:spPr>
          <a:xfrm>
            <a:off x="4211960" y="2276872"/>
            <a:ext cx="426302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/>
              <a:t>Guantes</a:t>
            </a:r>
          </a:p>
          <a:p>
            <a:r>
              <a:rPr lang="es-CO" dirty="0" smtClean="0"/>
              <a:t> </a:t>
            </a:r>
            <a:r>
              <a:rPr lang="es-CO" dirty="0"/>
              <a:t>cuya finalidad es </a:t>
            </a:r>
            <a:endParaRPr lang="es-CO" dirty="0" smtClean="0"/>
          </a:p>
          <a:p>
            <a:r>
              <a:rPr lang="es-CO" dirty="0" smtClean="0"/>
              <a:t>la </a:t>
            </a:r>
            <a:r>
              <a:rPr lang="es-CO" dirty="0"/>
              <a:t>de </a:t>
            </a:r>
            <a:r>
              <a:rPr lang="es-CO" dirty="0" smtClean="0"/>
              <a:t>proteger </a:t>
            </a:r>
            <a:r>
              <a:rPr lang="es-CO" dirty="0"/>
              <a:t> las manos o el producto </a:t>
            </a:r>
            <a:r>
              <a:rPr lang="es-CO" dirty="0" smtClean="0"/>
              <a:t>que</a:t>
            </a:r>
          </a:p>
          <a:p>
            <a:r>
              <a:rPr lang="es-CO" dirty="0" smtClean="0"/>
              <a:t> </a:t>
            </a:r>
            <a:r>
              <a:rPr lang="es-CO" dirty="0"/>
              <a:t>se vaya a </a:t>
            </a:r>
            <a:r>
              <a:rPr lang="es-CO" dirty="0" smtClean="0"/>
              <a:t>manipula.</a:t>
            </a:r>
          </a:p>
          <a:p>
            <a:endParaRPr lang="es-CO" dirty="0"/>
          </a:p>
        </p:txBody>
      </p:sp>
      <p:sp>
        <p:nvSpPr>
          <p:cNvPr id="6" name="5 CuadroTexto"/>
          <p:cNvSpPr txBox="1"/>
          <p:nvPr/>
        </p:nvSpPr>
        <p:spPr>
          <a:xfrm>
            <a:off x="4139952" y="4437112"/>
            <a:ext cx="44644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Rollo de fibra</a:t>
            </a:r>
          </a:p>
          <a:p>
            <a:r>
              <a:rPr lang="es-CO" dirty="0" smtClean="0"/>
              <a:t>Se usan para dar mejor cubrimiento a las terrazas en el proceso de impermeabilizar.</a:t>
            </a:r>
            <a:endParaRPr lang="es-CO" dirty="0"/>
          </a:p>
        </p:txBody>
      </p:sp>
      <p:pic>
        <p:nvPicPr>
          <p:cNvPr id="7" name="6 Imagen" descr="GUANTES Trabaj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2348880"/>
            <a:ext cx="2622376" cy="1440160"/>
          </a:xfrm>
          <a:prstGeom prst="rect">
            <a:avLst/>
          </a:prstGeom>
        </p:spPr>
      </p:pic>
      <p:pic>
        <p:nvPicPr>
          <p:cNvPr id="8" name="7 Imagen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5616" y="4365104"/>
            <a:ext cx="2286000" cy="1543050"/>
          </a:xfrm>
          <a:prstGeom prst="rect">
            <a:avLst/>
          </a:prstGeom>
        </p:spPr>
      </p:pic>
      <p:pic>
        <p:nvPicPr>
          <p:cNvPr id="9" name="8 Imagen" descr="images (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59632" y="692696"/>
            <a:ext cx="2133600" cy="141922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42</Words>
  <Application>Microsoft Office PowerPoint</Application>
  <PresentationFormat>Presentación en pantalla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arberi</dc:creator>
  <cp:lastModifiedBy>arberi</cp:lastModifiedBy>
  <cp:revision>6</cp:revision>
  <dcterms:created xsi:type="dcterms:W3CDTF">2011-11-12T15:17:38Z</dcterms:created>
  <dcterms:modified xsi:type="dcterms:W3CDTF">2011-11-12T16:15:10Z</dcterms:modified>
</cp:coreProperties>
</file>