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"/>
  </p:notesMasterIdLst>
  <p:sldIdLst>
    <p:sldId id="356" r:id="rId2"/>
    <p:sldId id="359" r:id="rId3"/>
    <p:sldId id="361" r:id="rId4"/>
    <p:sldId id="363" r:id="rId5"/>
    <p:sldId id="365" r:id="rId6"/>
    <p:sldId id="334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82060" autoAdjust="0"/>
  </p:normalViewPr>
  <p:slideViewPr>
    <p:cSldViewPr>
      <p:cViewPr varScale="1">
        <p:scale>
          <a:sx n="74" d="100"/>
          <a:sy n="74" d="100"/>
        </p:scale>
        <p:origin x="129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DA219-0312-47C8-B079-61E87980E00B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D6D58-3633-4F79-BE87-5D91D0AAB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72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5A002-D75B-4E79-9EE5-D2E096BA525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51F4-DDA5-452A-907F-B7E82680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96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5A002-D75B-4E79-9EE5-D2E096BA525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51F4-DDA5-452A-907F-B7E82680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88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5A002-D75B-4E79-9EE5-D2E096BA525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51F4-DDA5-452A-907F-B7E82680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24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5A002-D75B-4E79-9EE5-D2E096BA525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51F4-DDA5-452A-907F-B7E82680447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2489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5A002-D75B-4E79-9EE5-D2E096BA525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51F4-DDA5-452A-907F-B7E82680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40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5A002-D75B-4E79-9EE5-D2E096BA525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51F4-DDA5-452A-907F-B7E82680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13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5A002-D75B-4E79-9EE5-D2E096BA525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51F4-DDA5-452A-907F-B7E82680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7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5A002-D75B-4E79-9EE5-D2E096BA525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51F4-DDA5-452A-907F-B7E82680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77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5A002-D75B-4E79-9EE5-D2E096BA525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51F4-DDA5-452A-907F-B7E82680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5A002-D75B-4E79-9EE5-D2E096BA525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51F4-DDA5-452A-907F-B7E82680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7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5A002-D75B-4E79-9EE5-D2E096BA525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51F4-DDA5-452A-907F-B7E82680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58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5A002-D75B-4E79-9EE5-D2E096BA525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51F4-DDA5-452A-907F-B7E82680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81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5A002-D75B-4E79-9EE5-D2E096BA525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51F4-DDA5-452A-907F-B7E82680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50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5A002-D75B-4E79-9EE5-D2E096BA525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51F4-DDA5-452A-907F-B7E82680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69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5A002-D75B-4E79-9EE5-D2E096BA525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51F4-DDA5-452A-907F-B7E82680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810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5A002-D75B-4E79-9EE5-D2E096BA525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51F4-DDA5-452A-907F-B7E82680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48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5A002-D75B-4E79-9EE5-D2E096BA525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51F4-DDA5-452A-907F-B7E82680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28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5A002-D75B-4E79-9EE5-D2E096BA525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A51F4-DDA5-452A-907F-B7E82680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614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521" y="22538"/>
            <a:ext cx="6203479" cy="2673165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453684" y="2705362"/>
            <a:ext cx="5715001" cy="145881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CA" sz="1800" dirty="0" smtClean="0"/>
              <a:t>Lester became a POW after the capitulation of Hong Kong. His father was notified about the Fall of Hong Kong by the letter in this cover dated </a:t>
            </a:r>
            <a:r>
              <a:rPr lang="en-CA" sz="1800" b="1" dirty="0" smtClean="0">
                <a:solidFill>
                  <a:srgbClr val="FFC000"/>
                </a:solidFill>
              </a:rPr>
              <a:t>1942 January 7</a:t>
            </a:r>
            <a:r>
              <a:rPr lang="en-CA" sz="1800" dirty="0" smtClean="0"/>
              <a:t>. At the time, the fate of Lester was unknown. The letter had since been lost.</a:t>
            </a:r>
            <a:endParaRPr lang="en-CA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1219200" cy="1738128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71599" y="22538"/>
            <a:ext cx="1580727" cy="578793"/>
          </a:xfrm>
        </p:spPr>
        <p:txBody>
          <a:bodyPr>
            <a:normAutofit fontScale="90000"/>
          </a:bodyPr>
          <a:lstStyle/>
          <a:p>
            <a:r>
              <a:rPr lang="en-CA" sz="2400" dirty="0" smtClean="0">
                <a:solidFill>
                  <a:srgbClr val="FF0000"/>
                </a:solidFill>
              </a:rPr>
              <a:t>Items 1/2</a:t>
            </a:r>
            <a:endParaRPr lang="en-CA" sz="24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3" y="2597259"/>
            <a:ext cx="3577107" cy="4287571"/>
          </a:xfrm>
          <a:prstGeom prst="rect">
            <a:avLst/>
          </a:prstGeom>
        </p:spPr>
      </p:pic>
      <p:sp>
        <p:nvSpPr>
          <p:cNvPr id="9" name="Content Placeholder 6"/>
          <p:cNvSpPr txBox="1">
            <a:spLocks/>
          </p:cNvSpPr>
          <p:nvPr/>
        </p:nvSpPr>
        <p:spPr>
          <a:xfrm>
            <a:off x="3468708" y="4267201"/>
            <a:ext cx="5675291" cy="2514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CA" sz="1800" dirty="0" smtClean="0"/>
              <a:t>A follow-up letter dated </a:t>
            </a:r>
            <a:r>
              <a:rPr lang="en-CA" sz="1800" b="1" dirty="0" smtClean="0">
                <a:solidFill>
                  <a:srgbClr val="FFC000"/>
                </a:solidFill>
              </a:rPr>
              <a:t>1942 October 31 </a:t>
            </a:r>
            <a:r>
              <a:rPr lang="en-CA" sz="1800" dirty="0" smtClean="0"/>
              <a:t>from Royal Rifles of Canada to Lester’s father. It took that long to confirm Lester was still alive and had became interned as a POW.</a:t>
            </a:r>
          </a:p>
          <a:p>
            <a:pPr algn="just"/>
            <a:r>
              <a:rPr lang="en-CA" sz="1800" dirty="0" smtClean="0"/>
              <a:t>It also told of Gripsholm’s second trip to exchange personnel with all mail addressed to the POWs that were already sent to Ottawa.</a:t>
            </a: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109403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17748" y="168499"/>
            <a:ext cx="1868509" cy="533400"/>
          </a:xfrm>
        </p:spPr>
        <p:txBody>
          <a:bodyPr>
            <a:normAutofit fontScale="90000"/>
          </a:bodyPr>
          <a:lstStyle/>
          <a:p>
            <a:r>
              <a:rPr lang="en-CA" sz="2400" dirty="0" smtClean="0">
                <a:solidFill>
                  <a:srgbClr val="FF0000"/>
                </a:solidFill>
              </a:rPr>
              <a:t>Items 3/4</a:t>
            </a:r>
            <a:endParaRPr lang="en-CA" sz="2400" dirty="0">
              <a:solidFill>
                <a:srgbClr val="FF000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14659" y="701899"/>
            <a:ext cx="7229341" cy="3632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1219200" cy="17381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974646"/>
            <a:ext cx="3886200" cy="4912331"/>
          </a:xfrm>
          <a:prstGeom prst="rect">
            <a:avLst/>
          </a:prstGeom>
        </p:spPr>
      </p:pic>
      <p:sp>
        <p:nvSpPr>
          <p:cNvPr id="9" name="Content Placeholder 5"/>
          <p:cNvSpPr txBox="1">
            <a:spLocks/>
          </p:cNvSpPr>
          <p:nvPr/>
        </p:nvSpPr>
        <p:spPr>
          <a:xfrm>
            <a:off x="4114800" y="4418943"/>
            <a:ext cx="4495799" cy="2300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CA" sz="1800" dirty="0" smtClean="0"/>
              <a:t>Dated 1943 July 20 from the Department of National Defence to Lester’s father notifying him of Lester’s transfer from Hong Kong to a POW Camp in Tokyo. </a:t>
            </a: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146796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609601"/>
            <a:ext cx="1447800" cy="1326321"/>
          </a:xfrm>
        </p:spPr>
        <p:txBody>
          <a:bodyPr>
            <a:normAutofit/>
          </a:bodyPr>
          <a:lstStyle/>
          <a:p>
            <a:r>
              <a:rPr lang="en-CA" sz="2400" dirty="0" smtClean="0">
                <a:solidFill>
                  <a:srgbClr val="FF0000"/>
                </a:solidFill>
              </a:rPr>
              <a:t>Item 5</a:t>
            </a:r>
            <a:endParaRPr lang="en-CA" sz="2400" dirty="0">
              <a:solidFill>
                <a:srgbClr val="FF000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29000" y="144887"/>
            <a:ext cx="5526110" cy="4165409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0" y="1890528"/>
            <a:ext cx="3352800" cy="2605272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CA" dirty="0" smtClean="0"/>
              <a:t>Letter written by </a:t>
            </a:r>
            <a:r>
              <a:rPr lang="en-CA" b="1" dirty="0" smtClean="0">
                <a:solidFill>
                  <a:srgbClr val="FF0000"/>
                </a:solidFill>
              </a:rPr>
              <a:t>Corporal </a:t>
            </a:r>
            <a:r>
              <a:rPr lang="en-CA" b="1" dirty="0">
                <a:solidFill>
                  <a:srgbClr val="FF0000"/>
                </a:solidFill>
              </a:rPr>
              <a:t>A</a:t>
            </a:r>
            <a:r>
              <a:rPr lang="en-CA" b="1" dirty="0" smtClean="0">
                <a:solidFill>
                  <a:srgbClr val="FF0000"/>
                </a:solidFill>
              </a:rPr>
              <a:t>. Noel </a:t>
            </a:r>
            <a:r>
              <a:rPr lang="en-CA" dirty="0" smtClean="0"/>
              <a:t>RRC to Lester with PO SC11 marking of 1945 November 18. Lester would most likely have been repatriated and be back at his family’s home in South Durham, Quebec.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1219200" cy="17381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5152056"/>
            <a:ext cx="54262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Lester became a carpenter and after his retirement, he was seen walking daily to the local post office with his friend </a:t>
            </a:r>
            <a:r>
              <a:rPr lang="en-US" b="1" dirty="0">
                <a:solidFill>
                  <a:srgbClr val="FF0000"/>
                </a:solidFill>
              </a:rPr>
              <a:t>Eddie </a:t>
            </a:r>
            <a:r>
              <a:rPr lang="en-US" b="1" dirty="0" err="1" smtClean="0">
                <a:solidFill>
                  <a:srgbClr val="FF0000"/>
                </a:solidFill>
              </a:rPr>
              <a:t>Campbelton</a:t>
            </a:r>
            <a:r>
              <a:rPr lang="en-US" dirty="0"/>
              <a:t>, who was also in the Royal Rifles </a:t>
            </a:r>
            <a:r>
              <a:rPr lang="en-US" dirty="0" smtClean="0"/>
              <a:t>of Canada and </a:t>
            </a:r>
            <a:r>
              <a:rPr lang="en-US" dirty="0"/>
              <a:t>a former Hong Kong POW.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1110" y="4327842"/>
            <a:ext cx="1524000" cy="2028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46985" y="6374213"/>
            <a:ext cx="15081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(HKVCA website)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0609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028" y="4293"/>
            <a:ext cx="7765321" cy="833907"/>
          </a:xfrm>
        </p:spPr>
        <p:txBody>
          <a:bodyPr/>
          <a:lstStyle/>
          <a:p>
            <a:r>
              <a:rPr lang="en-CA" dirty="0" smtClean="0">
                <a:solidFill>
                  <a:srgbClr val="FF0000"/>
                </a:solidFill>
              </a:rPr>
              <a:t>In Summary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599"/>
            <a:ext cx="8458200" cy="461468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CA" dirty="0" smtClean="0"/>
              <a:t>Postal History items for WG as Y-Force in Jamaica as forerunner, on route to HK, arrival in HK, detained mail, returned mail and POW mail HK/Japan.</a:t>
            </a:r>
          </a:p>
          <a:p>
            <a:pPr algn="just"/>
            <a:r>
              <a:rPr lang="en-CA" b="1" dirty="0" smtClean="0">
                <a:solidFill>
                  <a:srgbClr val="FF0000"/>
                </a:solidFill>
              </a:rPr>
              <a:t>Benton Correspondence WG </a:t>
            </a:r>
            <a:r>
              <a:rPr lang="en-CA" dirty="0" smtClean="0"/>
              <a:t>(use of HK POW cards from HK to Canada, his hand written record of the casualty list in HK and some of his photos at home and in Jamaica)</a:t>
            </a:r>
            <a:endParaRPr lang="en-CA" dirty="0"/>
          </a:p>
          <a:p>
            <a:pPr algn="just"/>
            <a:r>
              <a:rPr lang="en-CA" b="1" dirty="0">
                <a:solidFill>
                  <a:srgbClr val="FF0000"/>
                </a:solidFill>
              </a:rPr>
              <a:t>Dowling </a:t>
            </a:r>
            <a:r>
              <a:rPr lang="en-CA" b="1" dirty="0" smtClean="0">
                <a:solidFill>
                  <a:srgbClr val="FF0000"/>
                </a:solidFill>
              </a:rPr>
              <a:t>Correspondence RCCS </a:t>
            </a:r>
            <a:r>
              <a:rPr lang="en-CA" dirty="0" smtClean="0"/>
              <a:t>(letters from Canada to HK POW camp, his notebook made from POW stationery, the rare LPW letter sheets, Welcome Home card and notice to Allied POW and civilians)</a:t>
            </a:r>
            <a:endParaRPr lang="en-CA" dirty="0"/>
          </a:p>
          <a:p>
            <a:pPr algn="just"/>
            <a:r>
              <a:rPr lang="en-CA" b="1" dirty="0">
                <a:solidFill>
                  <a:srgbClr val="FF0000"/>
                </a:solidFill>
              </a:rPr>
              <a:t>Lester </a:t>
            </a:r>
            <a:r>
              <a:rPr lang="en-CA" b="1" dirty="0" smtClean="0">
                <a:solidFill>
                  <a:srgbClr val="FF0000"/>
                </a:solidFill>
              </a:rPr>
              <a:t>Correspondence RRC </a:t>
            </a:r>
            <a:r>
              <a:rPr lang="en-CA" dirty="0" smtClean="0"/>
              <a:t>(notices from Canadian government to POW families)</a:t>
            </a:r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5224289"/>
            <a:ext cx="1458637" cy="13717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224289"/>
            <a:ext cx="1226634" cy="1405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4828486"/>
            <a:ext cx="1219306" cy="17375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4828487"/>
            <a:ext cx="1285033" cy="173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3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917291" cy="1326321"/>
          </a:xfrm>
        </p:spPr>
        <p:txBody>
          <a:bodyPr/>
          <a:lstStyle/>
          <a:p>
            <a:r>
              <a:rPr lang="en-CA" dirty="0" smtClean="0">
                <a:solidFill>
                  <a:srgbClr val="FF0000"/>
                </a:solidFill>
              </a:rPr>
              <a:t>With George </a:t>
            </a:r>
            <a:r>
              <a:rPr lang="en-CA" dirty="0" err="1" smtClean="0">
                <a:solidFill>
                  <a:srgbClr val="FF0000"/>
                </a:solidFill>
              </a:rPr>
              <a:t>MacDonell</a:t>
            </a:r>
            <a:r>
              <a:rPr lang="en-CA" dirty="0" smtClean="0">
                <a:solidFill>
                  <a:srgbClr val="FF0000"/>
                </a:solidFill>
              </a:rPr>
              <a:t>, RRC 2016</a:t>
            </a:r>
            <a:endParaRPr lang="en-CA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1326321"/>
            <a:ext cx="7036100" cy="499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5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9600" y="152400"/>
            <a:ext cx="7851648" cy="1600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Thank You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acer\Desktop\Lest_we_forg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836" y="2362200"/>
            <a:ext cx="4575175" cy="353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06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3372</TotalTime>
  <Words>350</Words>
  <Application>Microsoft Office PowerPoint</Application>
  <PresentationFormat>On-screen Show (4:3)</PresentationFormat>
  <Paragraphs>17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Bookman Old Style</vt:lpstr>
      <vt:lpstr>Calibri</vt:lpstr>
      <vt:lpstr>Rockwell</vt:lpstr>
      <vt:lpstr>Damask</vt:lpstr>
      <vt:lpstr>Items 1/2</vt:lpstr>
      <vt:lpstr>Items 3/4</vt:lpstr>
      <vt:lpstr>Item 5</vt:lpstr>
      <vt:lpstr>In Summary</vt:lpstr>
      <vt:lpstr>With George MacDonell, RRC 2016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Canada’s Force C in  Hong Kong</dc:title>
  <dc:creator>Sassy Girl</dc:creator>
  <cp:lastModifiedBy>Sam Chiu</cp:lastModifiedBy>
  <cp:revision>907</cp:revision>
  <dcterms:created xsi:type="dcterms:W3CDTF">2016-10-22T19:07:47Z</dcterms:created>
  <dcterms:modified xsi:type="dcterms:W3CDTF">2021-01-05T17:09:15Z</dcterms:modified>
</cp:coreProperties>
</file>