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7E3-E24E-4728-A915-FE52E849862B}" type="datetimeFigureOut">
              <a:rPr lang="en-US" smtClean="0"/>
              <a:pPr/>
              <a:t>4/3/2011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557E-4C3B-4D0A-B429-9405A6EE1D77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7E3-E24E-4728-A915-FE52E849862B}" type="datetimeFigureOut">
              <a:rPr lang="en-US" smtClean="0"/>
              <a:pPr/>
              <a:t>4/3/2011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557E-4C3B-4D0A-B429-9405A6EE1D77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7E3-E24E-4728-A915-FE52E849862B}" type="datetimeFigureOut">
              <a:rPr lang="en-US" smtClean="0"/>
              <a:pPr/>
              <a:t>4/3/2011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557E-4C3B-4D0A-B429-9405A6EE1D77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7E3-E24E-4728-A915-FE52E849862B}" type="datetimeFigureOut">
              <a:rPr lang="en-US" smtClean="0"/>
              <a:pPr/>
              <a:t>4/3/2011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557E-4C3B-4D0A-B429-9405A6EE1D77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7E3-E24E-4728-A915-FE52E849862B}" type="datetimeFigureOut">
              <a:rPr lang="en-US" smtClean="0"/>
              <a:pPr/>
              <a:t>4/3/2011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557E-4C3B-4D0A-B429-9405A6EE1D77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7E3-E24E-4728-A915-FE52E849862B}" type="datetimeFigureOut">
              <a:rPr lang="en-US" smtClean="0"/>
              <a:pPr/>
              <a:t>4/3/2011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557E-4C3B-4D0A-B429-9405A6EE1D77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7E3-E24E-4728-A915-FE52E849862B}" type="datetimeFigureOut">
              <a:rPr lang="en-US" smtClean="0"/>
              <a:pPr/>
              <a:t>4/3/2011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557E-4C3B-4D0A-B429-9405A6EE1D77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7E3-E24E-4728-A915-FE52E849862B}" type="datetimeFigureOut">
              <a:rPr lang="en-US" smtClean="0"/>
              <a:pPr/>
              <a:t>4/3/2011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557E-4C3B-4D0A-B429-9405A6EE1D77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7E3-E24E-4728-A915-FE52E849862B}" type="datetimeFigureOut">
              <a:rPr lang="en-US" smtClean="0"/>
              <a:pPr/>
              <a:t>4/3/2011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557E-4C3B-4D0A-B429-9405A6EE1D77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7E3-E24E-4728-A915-FE52E849862B}" type="datetimeFigureOut">
              <a:rPr lang="en-US" smtClean="0"/>
              <a:pPr/>
              <a:t>4/3/2011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557E-4C3B-4D0A-B429-9405A6EE1D77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7E3-E24E-4728-A915-FE52E849862B}" type="datetimeFigureOut">
              <a:rPr lang="en-US" smtClean="0"/>
              <a:pPr/>
              <a:t>4/3/2011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557E-4C3B-4D0A-B429-9405A6EE1D77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637E3-E24E-4728-A915-FE52E849862B}" type="datetimeFigureOut">
              <a:rPr lang="en-US" smtClean="0"/>
              <a:pPr/>
              <a:t>4/3/2011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9557E-4C3B-4D0A-B429-9405A6EE1D77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215206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 r="34432"/>
            <a:stretch>
              <a:fillRect/>
            </a:stretch>
          </p:blipFill>
          <p:spPr bwMode="auto">
            <a:xfrm>
              <a:off x="3500430" y="0"/>
              <a:ext cx="3714776" cy="684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7215206" y="0"/>
              <a:ext cx="1928794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7158" y="3571876"/>
            <a:ext cx="5643602" cy="3071834"/>
            <a:chOff x="1428728" y="1857364"/>
            <a:chExt cx="5643602" cy="3071834"/>
          </a:xfrm>
        </p:grpSpPr>
        <p:sp>
          <p:nvSpPr>
            <p:cNvPr id="7" name="Rectangle 6"/>
            <p:cNvSpPr/>
            <p:nvPr/>
          </p:nvSpPr>
          <p:spPr>
            <a:xfrm>
              <a:off x="1428728" y="1857364"/>
              <a:ext cx="5643602" cy="3071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 l="23609" t="32967" r="54978" b="36126"/>
            <a:stretch>
              <a:fillRect/>
            </a:stretch>
          </p:blipFill>
          <p:spPr bwMode="auto">
            <a:xfrm>
              <a:off x="3071802" y="2285992"/>
              <a:ext cx="2786082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4429124" y="1928802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askerville Old Face" pitchFamily="18" charset="0"/>
                </a:rPr>
                <a:t>PEMEGUN</a:t>
              </a:r>
              <a:endParaRPr lang="en-MY" dirty="0">
                <a:latin typeface="Baskerville Old Face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8728" y="3214686"/>
              <a:ext cx="1714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askerville Old Face" pitchFamily="18" charset="0"/>
                </a:rPr>
                <a:t>BEKALAN A.U KELUAR</a:t>
              </a:r>
              <a:endParaRPr lang="en-MY" dirty="0">
                <a:latin typeface="Baskerville Old Face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14942" y="3571876"/>
              <a:ext cx="17145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askerville Old Face" pitchFamily="18" charset="0"/>
                </a:rPr>
                <a:t>PENGGERAK</a:t>
              </a:r>
              <a:endParaRPr lang="en-MY" dirty="0">
                <a:latin typeface="Baskerville Old Face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43306" y="4214818"/>
              <a:ext cx="171451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askerville Old Face" pitchFamily="18" charset="0"/>
                </a:rPr>
                <a:t>BEKALAN A.T MASUK</a:t>
              </a:r>
              <a:endParaRPr lang="en-MY" dirty="0">
                <a:latin typeface="Baskerville Old Face" pitchFamily="18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71538" y="1285860"/>
            <a:ext cx="7429552" cy="3585507"/>
            <a:chOff x="1071538" y="1285860"/>
            <a:chExt cx="7429552" cy="3585507"/>
          </a:xfrm>
        </p:grpSpPr>
        <p:sp>
          <p:nvSpPr>
            <p:cNvPr id="7" name="Rectangle 6"/>
            <p:cNvSpPr/>
            <p:nvPr/>
          </p:nvSpPr>
          <p:spPr>
            <a:xfrm>
              <a:off x="1071538" y="1285860"/>
              <a:ext cx="7286676" cy="3429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/>
            <a:srcRect l="57101" t="36058" r="19839" b="32005"/>
            <a:stretch>
              <a:fillRect/>
            </a:stretch>
          </p:blipFill>
          <p:spPr bwMode="auto">
            <a:xfrm>
              <a:off x="1571604" y="1285860"/>
              <a:ext cx="6357982" cy="3585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1071538" y="1857364"/>
              <a:ext cx="157163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Baskerville Old Face" pitchFamily="18" charset="0"/>
                </a:rPr>
                <a:t>BEKALAN KELUAR A.U</a:t>
              </a:r>
              <a:endParaRPr lang="en-MY" b="1" dirty="0">
                <a:latin typeface="Baskerville Old Face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71604" y="3500438"/>
              <a:ext cx="171451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Baskerville Old Face" pitchFamily="18" charset="0"/>
                </a:rPr>
                <a:t>RELITAN DI PEMEGUN</a:t>
              </a:r>
              <a:endParaRPr lang="en-MY" b="1" dirty="0">
                <a:latin typeface="Baskerville Old Face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215074" y="1928802"/>
              <a:ext cx="214314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Baskerville Old Face" pitchFamily="18" charset="0"/>
                </a:rPr>
                <a:t>BEKALAN MASUK A.T</a:t>
              </a:r>
              <a:endParaRPr lang="en-MY" b="1" dirty="0">
                <a:latin typeface="Baskerville Old Face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43636" y="3214686"/>
              <a:ext cx="2357454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Baskerville Old Face" pitchFamily="18" charset="0"/>
                </a:rPr>
                <a:t>BELITAN DI  PEMUTAR KUTUB TERTONJOL</a:t>
              </a:r>
              <a:endParaRPr lang="en-MY" b="1" dirty="0">
                <a:latin typeface="Baskerville Old Face" pitchFamily="18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85720" y="1000108"/>
            <a:ext cx="8001056" cy="4357718"/>
            <a:chOff x="285720" y="1000108"/>
            <a:chExt cx="8001056" cy="4357718"/>
          </a:xfrm>
        </p:grpSpPr>
        <p:sp>
          <p:nvSpPr>
            <p:cNvPr id="7" name="Rectangle 6"/>
            <p:cNvSpPr/>
            <p:nvPr/>
          </p:nvSpPr>
          <p:spPr>
            <a:xfrm>
              <a:off x="285720" y="1000108"/>
              <a:ext cx="8001056" cy="4357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 l="48316" t="50481" r="26427" b="18612"/>
            <a:stretch>
              <a:fillRect/>
            </a:stretch>
          </p:blipFill>
          <p:spPr bwMode="auto">
            <a:xfrm>
              <a:off x="1571604" y="1714488"/>
              <a:ext cx="5572164" cy="3634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5500694" y="1785926"/>
              <a:ext cx="185738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Baskerville Old Face" pitchFamily="18" charset="0"/>
                </a:rPr>
                <a:t>BELITAN DI PEMEGUN</a:t>
              </a:r>
              <a:endParaRPr lang="en-MY" b="1" dirty="0">
                <a:latin typeface="Baskerville Old Face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643570" y="2639793"/>
              <a:ext cx="192882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Baskerville Old Face" pitchFamily="18" charset="0"/>
                </a:rPr>
                <a:t>BEKALAN KELUAR A.U</a:t>
              </a:r>
              <a:endParaRPr lang="en-MY" b="1" dirty="0">
                <a:latin typeface="Baskerville Old Face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643570" y="4214818"/>
              <a:ext cx="250033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Baskerville Old Face" pitchFamily="18" charset="0"/>
                </a:rPr>
                <a:t>BELITAN DI PEMUTAR (MEDAN)</a:t>
              </a:r>
              <a:endParaRPr lang="en-MY" b="1" dirty="0">
                <a:latin typeface="Baskerville Old Face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0034" y="3143248"/>
              <a:ext cx="192882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Baskerville Old Face" pitchFamily="18" charset="0"/>
                </a:rPr>
                <a:t>BEKALAN MASUK A.T</a:t>
              </a:r>
              <a:endParaRPr lang="en-MY" b="1" dirty="0">
                <a:latin typeface="Baskerville Old Face" pitchFamily="18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059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pic>
          <p:nvPicPr>
            <p:cNvPr id="3074" name="Picture 2" descr="C:\Users\user\Documents\ProjectSiteTechno\IMAGE\Casio-Exilim-EX-ZR100-Digicam-with-12_5x-Optical-Zoom-back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8628"/>
              <a:ext cx="9080189" cy="578645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2" y="0"/>
            <a:ext cx="9144032" cy="6858000"/>
            <a:chOff x="-32" y="0"/>
            <a:chExt cx="9144032" cy="6858000"/>
          </a:xfrm>
        </p:grpSpPr>
        <p:pic>
          <p:nvPicPr>
            <p:cNvPr id="4098" name="Picture 2" descr="C:\Users\user\Documents\ProjectSiteTechno\IMAGE\stock-photo-blue-dynamic-background-with-chrome-frame-technology-illustration-38061247.jpg"/>
            <p:cNvPicPr>
              <a:picLocks noChangeAspect="1" noChangeArrowheads="1"/>
            </p:cNvPicPr>
            <p:nvPr/>
          </p:nvPicPr>
          <p:blipFill>
            <a:blip r:embed="rId2"/>
            <a:srcRect b="6197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</p:spPr>
        </p:pic>
        <p:sp>
          <p:nvSpPr>
            <p:cNvPr id="3" name="Rectangle 2"/>
            <p:cNvSpPr/>
            <p:nvPr/>
          </p:nvSpPr>
          <p:spPr>
            <a:xfrm>
              <a:off x="1714480" y="2214554"/>
              <a:ext cx="5715040" cy="1928826"/>
            </a:xfrm>
            <a:prstGeom prst="rect">
              <a:avLst/>
            </a:prstGeom>
            <a:gradFill flip="none" rotWithShape="1">
              <a:gsLst>
                <a:gs pos="44000">
                  <a:schemeClr val="tx1"/>
                </a:gs>
                <a:gs pos="10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957733" y="2714620"/>
              <a:ext cx="518603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Bernard MT Condensed" pitchFamily="18" charset="0"/>
                </a:rPr>
                <a:t>PENJANA MOTOR AU</a:t>
              </a:r>
              <a:endParaRPr lang="en-US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2" y="0"/>
            <a:ext cx="9144032" cy="6858000"/>
            <a:chOff x="-32" y="0"/>
            <a:chExt cx="9144032" cy="6858000"/>
          </a:xfrm>
        </p:grpSpPr>
        <p:pic>
          <p:nvPicPr>
            <p:cNvPr id="3" name="Picture 2" descr="C:\Users\user\Documents\ProjectSiteTechno\IMAGE\stock-photo-blue-dynamic-background-with-chrome-frame-technology-illustration-38061247.jpg"/>
            <p:cNvPicPr>
              <a:picLocks noChangeAspect="1" noChangeArrowheads="1"/>
            </p:cNvPicPr>
            <p:nvPr/>
          </p:nvPicPr>
          <p:blipFill>
            <a:blip r:embed="rId2"/>
            <a:srcRect b="6197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1714480" y="2214554"/>
              <a:ext cx="5715040" cy="1928826"/>
            </a:xfrm>
            <a:prstGeom prst="rect">
              <a:avLst/>
            </a:prstGeom>
            <a:gradFill flip="none" rotWithShape="1">
              <a:gsLst>
                <a:gs pos="44000">
                  <a:schemeClr val="tx1"/>
                </a:gs>
                <a:gs pos="10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71472" y="4000504"/>
            <a:ext cx="2214578" cy="714380"/>
          </a:xfrm>
          <a:prstGeom prst="roundRect">
            <a:avLst/>
          </a:prstGeom>
          <a:gradFill>
            <a:gsLst>
              <a:gs pos="100000">
                <a:schemeClr val="tx1"/>
              </a:gs>
              <a:gs pos="39999">
                <a:srgbClr val="85C2FF"/>
              </a:gs>
              <a:gs pos="0">
                <a:schemeClr val="tx1"/>
              </a:gs>
              <a:gs pos="100000">
                <a:srgbClr val="FFEBFA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 DESTINE" pitchFamily="2" charset="0"/>
              </a:rPr>
              <a:t>KELUAR</a:t>
            </a:r>
            <a:endParaRPr lang="en-MY" sz="3200" dirty="0">
              <a:solidFill>
                <a:schemeClr val="bg1"/>
              </a:solidFill>
              <a:latin typeface="AR DESTINE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3872" y="723880"/>
            <a:ext cx="2633682" cy="1133484"/>
          </a:xfrm>
          <a:prstGeom prst="roundRect">
            <a:avLst/>
          </a:prstGeom>
          <a:gradFill>
            <a:gsLst>
              <a:gs pos="100000">
                <a:schemeClr val="tx1"/>
              </a:gs>
              <a:gs pos="39999">
                <a:srgbClr val="85C2FF"/>
              </a:gs>
              <a:gs pos="0">
                <a:schemeClr val="tx1"/>
              </a:gs>
              <a:gs pos="100000">
                <a:srgbClr val="FFEBFA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 DESTINE" pitchFamily="2" charset="0"/>
              </a:rPr>
              <a:t>HUKUM LENZ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43636" y="4572008"/>
            <a:ext cx="2214578" cy="714380"/>
          </a:xfrm>
          <a:prstGeom prst="roundRect">
            <a:avLst/>
          </a:prstGeom>
          <a:gradFill>
            <a:gsLst>
              <a:gs pos="100000">
                <a:schemeClr val="tx1"/>
              </a:gs>
              <a:gs pos="39999">
                <a:srgbClr val="85C2FF"/>
              </a:gs>
              <a:gs pos="0">
                <a:schemeClr val="tx1"/>
              </a:gs>
              <a:gs pos="100000">
                <a:srgbClr val="FFEBFA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 DESTINE" pitchFamily="2" charset="0"/>
              </a:rPr>
              <a:t>KUIZ</a:t>
            </a:r>
            <a:endParaRPr lang="en-MY" sz="3200" dirty="0">
              <a:solidFill>
                <a:schemeClr val="bg1"/>
              </a:solidFill>
              <a:latin typeface="AR DESTINE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0034" y="2214554"/>
            <a:ext cx="4500594" cy="1357322"/>
          </a:xfrm>
          <a:prstGeom prst="roundRect">
            <a:avLst/>
          </a:prstGeom>
          <a:gradFill>
            <a:gsLst>
              <a:gs pos="100000">
                <a:schemeClr val="tx1"/>
              </a:gs>
              <a:gs pos="39999">
                <a:srgbClr val="85C2FF"/>
              </a:gs>
              <a:gs pos="0">
                <a:schemeClr val="tx1"/>
              </a:gs>
              <a:gs pos="100000">
                <a:srgbClr val="FFEBFA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 DESTINE" pitchFamily="2" charset="0"/>
              </a:rPr>
              <a:t>MOTOR BERPENUKAR TERTIB</a:t>
            </a:r>
            <a:endParaRPr lang="en-MY" sz="3200" dirty="0">
              <a:solidFill>
                <a:schemeClr val="bg1"/>
              </a:solidFill>
              <a:latin typeface="AR DESTINE" pitchFamily="2" charset="0"/>
            </a:endParaRPr>
          </a:p>
        </p:txBody>
      </p:sp>
      <p:pic>
        <p:nvPicPr>
          <p:cNvPr id="1026" name="Picture 2" descr="C:\Users\user\Documents\ProjectSiteTechno\IMAGE\home_button.png"/>
          <p:cNvPicPr>
            <a:picLocks noChangeAspect="1" noChangeArrowheads="1"/>
          </p:cNvPicPr>
          <p:nvPr/>
        </p:nvPicPr>
        <p:blipFill>
          <a:blip r:embed="rId2"/>
          <a:srcRect l="3086" t="3086" r="10493" b="10493"/>
          <a:stretch>
            <a:fillRect/>
          </a:stretch>
        </p:blipFill>
        <p:spPr bwMode="auto">
          <a:xfrm>
            <a:off x="2928926" y="4357694"/>
            <a:ext cx="2000264" cy="20002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9100" t="47390" r="40702" b="11401"/>
          <a:stretch>
            <a:fillRect/>
          </a:stretch>
        </p:blipFill>
        <p:spPr bwMode="auto">
          <a:xfrm>
            <a:off x="4929190" y="-214338"/>
            <a:ext cx="39290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user\Documents\ProjectSiteTechno\IMAGE\Step-Forward-Normal-Blue-ic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500694" y="2285992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21552" t="35714" r="56943" b="35714"/>
          <a:stretch>
            <a:fillRect/>
          </a:stretch>
        </p:blipFill>
        <p:spPr bwMode="auto">
          <a:xfrm>
            <a:off x="3786182" y="3500438"/>
            <a:ext cx="507209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/>
          <a:srcRect l="23913" t="39285" r="36957" b="14286"/>
          <a:stretch>
            <a:fillRect/>
          </a:stretch>
        </p:blipFill>
        <p:spPr bwMode="auto">
          <a:xfrm>
            <a:off x="428596" y="500042"/>
            <a:ext cx="521497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5518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MY" dirty="0" smtClean="0"/>
              <a:t>1. </a:t>
            </a:r>
          </a:p>
          <a:p>
            <a:endParaRPr lang="en-MY" dirty="0" smtClean="0"/>
          </a:p>
          <a:p>
            <a:endParaRPr lang="en-MY" dirty="0" smtClean="0"/>
          </a:p>
          <a:p>
            <a:endParaRPr lang="en-MY" dirty="0"/>
          </a:p>
        </p:txBody>
      </p:sp>
      <p:sp>
        <p:nvSpPr>
          <p:cNvPr id="3" name="Rounded Rectangle 2"/>
          <p:cNvSpPr/>
          <p:nvPr/>
        </p:nvSpPr>
        <p:spPr>
          <a:xfrm>
            <a:off x="723872" y="723880"/>
            <a:ext cx="5634078" cy="71438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39999">
                <a:srgbClr val="85C2FF"/>
              </a:gs>
              <a:gs pos="0">
                <a:schemeClr val="tx1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500" dirty="0" smtClean="0">
                <a:latin typeface="AR DESTINE" pitchFamily="2" charset="0"/>
              </a:rPr>
              <a:t>1. JENIS-JENIS PENGULANG-ALIK</a:t>
            </a:r>
            <a:endParaRPr lang="en-MY" sz="2500" dirty="0">
              <a:solidFill>
                <a:schemeClr val="bg1"/>
              </a:solidFill>
              <a:latin typeface="AR DESTINE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85786" y="1500174"/>
            <a:ext cx="6072230" cy="71438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39999">
                <a:srgbClr val="85C2FF"/>
              </a:gs>
              <a:gs pos="0">
                <a:schemeClr val="tx1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AR DESTINE" pitchFamily="2" charset="0"/>
              </a:rPr>
              <a:t>ANGKER BERKISAR MEDAN PEGUN </a:t>
            </a:r>
            <a:endParaRPr lang="en-US" sz="2800" dirty="0">
              <a:latin typeface="AR DESTINE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4143380"/>
            <a:ext cx="5214942" cy="71438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 smtClean="0">
                <a:latin typeface="AR DESTINE" pitchFamily="2" charset="0"/>
              </a:rPr>
              <a:t>PENILAIAN KENDIRI</a:t>
            </a:r>
            <a:endParaRPr lang="en-US" sz="4000" dirty="0">
              <a:latin typeface="AR DESTINE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59</Words>
  <Application>Microsoft Office PowerPoint</Application>
  <PresentationFormat>On-screen Show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100</cp:revision>
  <dcterms:created xsi:type="dcterms:W3CDTF">2011-03-05T05:07:23Z</dcterms:created>
  <dcterms:modified xsi:type="dcterms:W3CDTF">2011-04-03T15:50:16Z</dcterms:modified>
</cp:coreProperties>
</file>