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54E18-819E-4AB2-88EC-EA9DD6BE8C93}" type="datetimeFigureOut">
              <a:rPr lang="en-US" smtClean="0"/>
              <a:pPr/>
              <a:t>3/7/2011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2D5D8-A75F-4BCA-9957-75CAF38E65C2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cuments\ProjectSiteTechno\IMAGE\PENJANA AU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85728"/>
            <a:ext cx="5229225" cy="28702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7" name="Picture 3" descr="C:\Users\user\Documents\ProjectSiteTechno\IMAGE\FLEMMIN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3500438"/>
            <a:ext cx="3937000" cy="28702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8" name="Notched Right Arrow 7"/>
          <p:cNvSpPr/>
          <p:nvPr/>
        </p:nvSpPr>
        <p:spPr>
          <a:xfrm rot="5400000" flipH="1">
            <a:off x="7000892" y="3214686"/>
            <a:ext cx="1285884" cy="1071570"/>
          </a:xfrm>
          <a:prstGeom prst="notchedRightArrow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 DESTINE" pitchFamily="2" charset="0"/>
                <a:ea typeface="Tahoma" pitchFamily="34" charset="0"/>
                <a:cs typeface="Tahoma" pitchFamily="34" charset="0"/>
              </a:rPr>
              <a:t>KLIK</a:t>
            </a:r>
            <a:endParaRPr lang="en-MY" b="1" dirty="0">
              <a:latin typeface="AR DESTINE" pitchFamily="2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Notched Right Arrow 8"/>
          <p:cNvSpPr/>
          <p:nvPr/>
        </p:nvSpPr>
        <p:spPr>
          <a:xfrm rot="5400000">
            <a:off x="7153292" y="4581532"/>
            <a:ext cx="1285884" cy="1071570"/>
          </a:xfrm>
          <a:prstGeom prst="notchedRightArrow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 DESTINE" pitchFamily="2" charset="0"/>
                <a:ea typeface="Tahoma" pitchFamily="34" charset="0"/>
                <a:cs typeface="Tahoma" pitchFamily="34" charset="0"/>
              </a:rPr>
              <a:t>KLIK</a:t>
            </a:r>
            <a:endParaRPr lang="en-MY" b="1" dirty="0">
              <a:latin typeface="AR DESTINE" pitchFamily="2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ocuments\ProjectSiteTechno\IMAGE\exit.jpg"/>
          <p:cNvPicPr>
            <a:picLocks noChangeAspect="1" noChangeArrowheads="1"/>
          </p:cNvPicPr>
          <p:nvPr/>
        </p:nvPicPr>
        <p:blipFill>
          <a:blip r:embed="rId2"/>
          <a:srcRect l="6666" t="9999" r="6666" b="3333"/>
          <a:stretch>
            <a:fillRect/>
          </a:stretch>
        </p:blipFill>
        <p:spPr bwMode="auto">
          <a:xfrm>
            <a:off x="4143372" y="1357298"/>
            <a:ext cx="1857388" cy="1857388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027" name="Picture 3" descr="C:\Users\user\Documents\ProjectSiteTechno\IMAGE\home_butto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000240"/>
            <a:ext cx="2205037" cy="2103437"/>
          </a:xfrm>
          <a:prstGeom prst="rect">
            <a:avLst/>
          </a:prstGeom>
          <a:noFill/>
        </p:spPr>
      </p:pic>
      <p:pic>
        <p:nvPicPr>
          <p:cNvPr id="1028" name="Picture 4" descr="C:\Users\user\Documents\ProjectSiteTechno\IMAGE\exi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2" y="3714752"/>
            <a:ext cx="2428892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rcRect l="17782" t="24299" r="45632" b="24922"/>
          <a:stretch>
            <a:fillRect/>
          </a:stretch>
        </p:blipFill>
        <p:spPr bwMode="auto">
          <a:xfrm>
            <a:off x="642910" y="0"/>
            <a:ext cx="8143932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3060" t="58723" r="34663" b="13461"/>
          <a:stretch>
            <a:fillRect/>
          </a:stretch>
        </p:blipFill>
        <p:spPr bwMode="auto">
          <a:xfrm>
            <a:off x="642910" y="1714488"/>
            <a:ext cx="835295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51</cp:revision>
  <dcterms:created xsi:type="dcterms:W3CDTF">2011-03-07T05:26:50Z</dcterms:created>
  <dcterms:modified xsi:type="dcterms:W3CDTF">2011-03-07T19:03:49Z</dcterms:modified>
</cp:coreProperties>
</file>