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569-AC90-44EB-9EF4-4E5C2F5D823C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292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A7D41-E8B7-4A0B-B861-3EC4AE88917D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31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4823-0B19-4B4E-A643-7A3B0A3D24D6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8011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D79EF-17C8-45D8-9866-DAF5723FC604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12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FC2ADC-3680-4013-A757-E4663495DB98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97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51BA94-5DCA-4F19-960F-0FB2BD5EE85A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94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ED947-38D9-44AC-8B89-E79758333B77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29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1E23F-BD3C-4F23-B116-2B758120C8AC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561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CFAA9-6D59-4D98-869E-ACBDB83B2CA4}" type="datetime1">
              <a:rPr lang="en-US" smtClean="0"/>
              <a:t>4/30/2021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0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10804-27E3-430A-BB42-B831260DE39A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04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2DE3-3D1A-4D53-B9A6-6C7463B8C992}" type="datetime1">
              <a:rPr lang="en-US" smtClean="0"/>
              <a:t>4/30/2021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678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5ECD8B30-1B71-45A1-8314-D59C86F581E1}" type="datetime1">
              <a:rPr lang="en-US" smtClean="0"/>
              <a:pPr/>
              <a:t>4/30/2021</a:t>
            </a:fld>
            <a:endParaRPr lang="en-US" b="1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  <a:endParaRPr lang="en-US" b="1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‹Nº›</a:t>
            </a:fld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4820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2" name="Rectangle 74">
            <a:extLst>
              <a:ext uri="{FF2B5EF4-FFF2-40B4-BE49-F238E27FC236}">
                <a16:creationId xmlns:a16="http://schemas.microsoft.com/office/drawing/2014/main" id="{3A397E3E-B90C-4D82-BAAA-36F7AC6A45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en-US"/>
          </a:p>
        </p:txBody>
      </p:sp>
      <p:sp>
        <p:nvSpPr>
          <p:cNvPr id="1033" name="Freeform: Shape 76">
            <a:extLst>
              <a:ext uri="{FF2B5EF4-FFF2-40B4-BE49-F238E27FC236}">
                <a16:creationId xmlns:a16="http://schemas.microsoft.com/office/drawing/2014/main" id="{24222208-7EF7-4273-8B58-7FA7E32E79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fmla="*/ 2292284 w 3871489" name="connsiteX0"/>
              <a:gd fmla="*/ 0 h 4096327" name="connsiteY0"/>
              <a:gd fmla="*/ 3500914 w 3871489" name="connsiteX1"/>
              <a:gd fmla="*/ 0 h 4096327" name="connsiteY1"/>
              <a:gd fmla="*/ 3542229 w 3871489" name="connsiteX2"/>
              <a:gd fmla="*/ 68006 h 4096327" name="connsiteY2"/>
              <a:gd fmla="*/ 3871489 w 3871489" name="connsiteX3"/>
              <a:gd fmla="*/ 1368323 h 4096327" name="connsiteY3"/>
              <a:gd fmla="*/ 1143485 w 3871489" name="connsiteX4"/>
              <a:gd fmla="*/ 4096327 h 4096327" name="connsiteY4"/>
              <a:gd fmla="*/ 81633 w 3871489" name="connsiteX5"/>
              <a:gd fmla="*/ 3881944 h 4096327" name="connsiteY5"/>
              <a:gd fmla="*/ 0 w 3871489" name="connsiteX6"/>
              <a:gd fmla="*/ 3842618 h 4096327" name="connsiteY6"/>
              <a:gd fmla="*/ 0 w 3871489" name="connsiteX7"/>
              <a:gd fmla="*/ 2741475 h 4096327" name="connsiteY7"/>
              <a:gd fmla="*/ 6615 w 3871489" name="connsiteX8"/>
              <a:gd fmla="*/ 2747487 h 4096327" name="connsiteY8"/>
              <a:gd fmla="*/ 1143485 w 3871489" name="connsiteX9"/>
              <a:gd fmla="*/ 3155655 h 4096327" name="connsiteY9"/>
              <a:gd fmla="*/ 2930817 w 3871489" name="connsiteX10"/>
              <a:gd fmla="*/ 1368323 h 4096327" name="connsiteY10"/>
              <a:gd fmla="*/ 2407287 w 3871489" name="connsiteX11"/>
              <a:gd fmla="*/ 104524 h 4096327" name="connsiteY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4096327" w="3871489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34" name="Freeform: Shape 78">
            <a:extLst>
              <a:ext uri="{FF2B5EF4-FFF2-40B4-BE49-F238E27FC236}">
                <a16:creationId xmlns:a16="http://schemas.microsoft.com/office/drawing/2014/main" id="{B568CAC1-BAFF-496D-B532-CACC78FFBC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3871489" cy="4096327"/>
          </a:xfrm>
          <a:custGeom>
            <a:avLst/>
            <a:gdLst>
              <a:gd fmla="*/ 2292284 w 3871489" name="connsiteX0"/>
              <a:gd fmla="*/ 0 h 4096327" name="connsiteY0"/>
              <a:gd fmla="*/ 3500914 w 3871489" name="connsiteX1"/>
              <a:gd fmla="*/ 0 h 4096327" name="connsiteY1"/>
              <a:gd fmla="*/ 3542229 w 3871489" name="connsiteX2"/>
              <a:gd fmla="*/ 68006 h 4096327" name="connsiteY2"/>
              <a:gd fmla="*/ 3871489 w 3871489" name="connsiteX3"/>
              <a:gd fmla="*/ 1368323 h 4096327" name="connsiteY3"/>
              <a:gd fmla="*/ 1143485 w 3871489" name="connsiteX4"/>
              <a:gd fmla="*/ 4096327 h 4096327" name="connsiteY4"/>
              <a:gd fmla="*/ 81633 w 3871489" name="connsiteX5"/>
              <a:gd fmla="*/ 3881944 h 4096327" name="connsiteY5"/>
              <a:gd fmla="*/ 0 w 3871489" name="connsiteX6"/>
              <a:gd fmla="*/ 3842618 h 4096327" name="connsiteY6"/>
              <a:gd fmla="*/ 0 w 3871489" name="connsiteX7"/>
              <a:gd fmla="*/ 2741475 h 4096327" name="connsiteY7"/>
              <a:gd fmla="*/ 6615 w 3871489" name="connsiteX8"/>
              <a:gd fmla="*/ 2747487 h 4096327" name="connsiteY8"/>
              <a:gd fmla="*/ 1143485 w 3871489" name="connsiteX9"/>
              <a:gd fmla="*/ 3155655 h 4096327" name="connsiteY9"/>
              <a:gd fmla="*/ 2930817 w 3871489" name="connsiteX10"/>
              <a:gd fmla="*/ 1368323 h 4096327" name="connsiteY10"/>
              <a:gd fmla="*/ 2407287 w 3871489" name="connsiteX11"/>
              <a:gd fmla="*/ 104524 h 4096327" name="connsiteY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b="b" l="l" r="r" t="t"/>
            <a:pathLst>
              <a:path h="4096327" w="3871489">
                <a:moveTo>
                  <a:pt x="2292284" y="0"/>
                </a:moveTo>
                <a:lnTo>
                  <a:pt x="3500914" y="0"/>
                </a:lnTo>
                <a:lnTo>
                  <a:pt x="3542229" y="68006"/>
                </a:lnTo>
                <a:cubicBezTo>
                  <a:pt x="3752213" y="454545"/>
                  <a:pt x="3871489" y="897507"/>
                  <a:pt x="3871489" y="1368323"/>
                </a:cubicBezTo>
                <a:cubicBezTo>
                  <a:pt x="3871489" y="2874936"/>
                  <a:pt x="2650098" y="4096327"/>
                  <a:pt x="1143485" y="4096327"/>
                </a:cubicBezTo>
                <a:cubicBezTo>
                  <a:pt x="766832" y="4096327"/>
                  <a:pt x="408006" y="4019990"/>
                  <a:pt x="81633" y="3881944"/>
                </a:cubicBezTo>
                <a:lnTo>
                  <a:pt x="0" y="3842618"/>
                </a:lnTo>
                <a:lnTo>
                  <a:pt x="0" y="2741475"/>
                </a:lnTo>
                <a:lnTo>
                  <a:pt x="6615" y="2747487"/>
                </a:lnTo>
                <a:cubicBezTo>
                  <a:pt x="315579" y="3002472"/>
                  <a:pt x="711663" y="3155655"/>
                  <a:pt x="1143485" y="3155655"/>
                </a:cubicBezTo>
                <a:cubicBezTo>
                  <a:pt x="2130515" y="3155655"/>
                  <a:pt x="2930817" y="2355353"/>
                  <a:pt x="2930817" y="1368323"/>
                </a:cubicBezTo>
                <a:cubicBezTo>
                  <a:pt x="2930817" y="874812"/>
                  <a:pt x="2730741" y="427979"/>
                  <a:pt x="2407287" y="104524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35" name="Rectangle 80">
            <a:extLst>
              <a:ext uri="{FF2B5EF4-FFF2-40B4-BE49-F238E27FC236}">
                <a16:creationId xmlns:a16="http://schemas.microsoft.com/office/drawing/2014/main" id="{01F58F30-83AD-49E4-A774-6DEA392720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0272" y="531057"/>
            <a:ext cx="4398898" cy="4392978"/>
          </a:xfrm>
          <a:prstGeom prst="rect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00"/>
          </a:p>
        </p:txBody>
      </p:sp>
      <p:sp>
        <p:nvSpPr>
          <p:cNvPr id="1036" name="Rectangle 82">
            <a:extLst>
              <a:ext uri="{FF2B5EF4-FFF2-40B4-BE49-F238E27FC236}">
                <a16:creationId xmlns:a16="http://schemas.microsoft.com/office/drawing/2014/main" id="{042757DC-02B0-4F4E-81E6-CBBF16D2E4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70272" y="531057"/>
            <a:ext cx="4398898" cy="4392978"/>
          </a:xfrm>
          <a:prstGeom prst="rect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00"/>
          </a:p>
        </p:txBody>
      </p:sp>
      <p:sp>
        <p:nvSpPr>
          <p:cNvPr id="1037" name="Freeform: Shape 84">
            <a:extLst>
              <a:ext uri="{FF2B5EF4-FFF2-40B4-BE49-F238E27FC236}">
                <a16:creationId xmlns:a16="http://schemas.microsoft.com/office/drawing/2014/main" id="{659B6934-5B50-4670-B4FC-E939C2D9A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998890"/>
            <a:ext cx="1861854" cy="277779"/>
          </a:xfrm>
          <a:custGeom>
            <a:avLst/>
            <a:gdLst>
              <a:gd fmla="*/ 180458 w 1861854" name="connsiteX0"/>
              <a:gd fmla="*/ 0 h 277779" name="connsiteY0"/>
              <a:gd fmla="*/ 419222 w 1861854" name="connsiteX1"/>
              <a:gd fmla="*/ 238761 h 277779" name="connsiteY1"/>
              <a:gd fmla="*/ 657984 w 1861854" name="connsiteX2"/>
              <a:gd fmla="*/ 0 h 277779" name="connsiteY2"/>
              <a:gd fmla="*/ 896745 w 1861854" name="connsiteX3"/>
              <a:gd fmla="*/ 238761 h 277779" name="connsiteY3"/>
              <a:gd fmla="*/ 1135754 w 1861854" name="connsiteX4"/>
              <a:gd fmla="*/ 0 h 277779" name="connsiteY4"/>
              <a:gd fmla="*/ 1374516 w 1861854" name="connsiteX5"/>
              <a:gd fmla="*/ 238761 h 277779" name="connsiteY5"/>
              <a:gd fmla="*/ 1613277 w 1861854" name="connsiteX6"/>
              <a:gd fmla="*/ 0 h 277779" name="connsiteY6"/>
              <a:gd fmla="*/ 1861854 w 1861854" name="connsiteX7"/>
              <a:gd fmla="*/ 248577 h 277779" name="connsiteY7"/>
              <a:gd fmla="*/ 1842470 w 1861854" name="connsiteX8"/>
              <a:gd fmla="*/ 267963 h 277779" name="connsiteY8"/>
              <a:gd fmla="*/ 1613277 w 1861854" name="connsiteX9"/>
              <a:gd fmla="*/ 39017 h 277779" name="connsiteY9"/>
              <a:gd fmla="*/ 1374516 w 1861854" name="connsiteX10"/>
              <a:gd fmla="*/ 277779 h 277779" name="connsiteY10"/>
              <a:gd fmla="*/ 1135754 w 1861854" name="connsiteX11"/>
              <a:gd fmla="*/ 39017 h 277779" name="connsiteY11"/>
              <a:gd fmla="*/ 896745 w 1861854" name="connsiteX12"/>
              <a:gd fmla="*/ 277779 h 277779" name="connsiteY12"/>
              <a:gd fmla="*/ 657984 w 1861854" name="connsiteX13"/>
              <a:gd fmla="*/ 39017 h 277779" name="connsiteY13"/>
              <a:gd fmla="*/ 419222 w 1861854" name="connsiteX14"/>
              <a:gd fmla="*/ 277779 h 277779" name="connsiteY14"/>
              <a:gd fmla="*/ 180458 w 1861854" name="connsiteX15"/>
              <a:gd fmla="*/ 39017 h 277779" name="connsiteY15"/>
              <a:gd fmla="*/ 0 w 1861854" name="connsiteX16"/>
              <a:gd fmla="*/ 219283 h 277779" name="connsiteY16"/>
              <a:gd fmla="*/ 0 w 1861854" name="connsiteX17"/>
              <a:gd fmla="*/ 180458 h 277779" name="connsiteY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b="b" l="l" r="r" t="t"/>
            <a:pathLst>
              <a:path h="277779" w="1861854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7963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283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cap="flat" w="9525">
            <a:noFill/>
            <a:prstDash val="solid"/>
            <a:miter/>
          </a:ln>
        </p:spPr>
        <p:txBody>
          <a:bodyPr anchor="ctr" rtlCol="0" wrap="square">
            <a:noAutofit/>
          </a:bodyPr>
          <a:lstStyle/>
          <a:p>
            <a:endParaRPr lang="en-US"/>
          </a:p>
        </p:txBody>
      </p:sp>
      <p:sp>
        <p:nvSpPr>
          <p:cNvPr id="1038" name="Freeform: Shape 86">
            <a:extLst>
              <a:ext uri="{FF2B5EF4-FFF2-40B4-BE49-F238E27FC236}">
                <a16:creationId xmlns:a16="http://schemas.microsoft.com/office/drawing/2014/main" id="{9F664C7D-21BB-42EF-938E-7E264A422B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38625"/>
            <a:ext cx="1861854" cy="277779"/>
          </a:xfrm>
          <a:custGeom>
            <a:avLst/>
            <a:gdLst>
              <a:gd fmla="*/ 180458 w 1861854" name="connsiteX0"/>
              <a:gd fmla="*/ 0 h 277779" name="connsiteY0"/>
              <a:gd fmla="*/ 419222 w 1861854" name="connsiteX1"/>
              <a:gd fmla="*/ 238761 h 277779" name="connsiteY1"/>
              <a:gd fmla="*/ 657984 w 1861854" name="connsiteX2"/>
              <a:gd fmla="*/ 0 h 277779" name="connsiteY2"/>
              <a:gd fmla="*/ 896745 w 1861854" name="connsiteX3"/>
              <a:gd fmla="*/ 238761 h 277779" name="connsiteY3"/>
              <a:gd fmla="*/ 1135754 w 1861854" name="connsiteX4"/>
              <a:gd fmla="*/ 0 h 277779" name="connsiteY4"/>
              <a:gd fmla="*/ 1374516 w 1861854" name="connsiteX5"/>
              <a:gd fmla="*/ 238761 h 277779" name="connsiteY5"/>
              <a:gd fmla="*/ 1613277 w 1861854" name="connsiteX6"/>
              <a:gd fmla="*/ 0 h 277779" name="connsiteY6"/>
              <a:gd fmla="*/ 1861854 w 1861854" name="connsiteX7"/>
              <a:gd fmla="*/ 248577 h 277779" name="connsiteY7"/>
              <a:gd fmla="*/ 1842470 w 1861854" name="connsiteX8"/>
              <a:gd fmla="*/ 268208 h 277779" name="connsiteY8"/>
              <a:gd fmla="*/ 1613277 w 1861854" name="connsiteX9"/>
              <a:gd fmla="*/ 39017 h 277779" name="connsiteY9"/>
              <a:gd fmla="*/ 1374516 w 1861854" name="connsiteX10"/>
              <a:gd fmla="*/ 277779 h 277779" name="connsiteY10"/>
              <a:gd fmla="*/ 1135754 w 1861854" name="connsiteX11"/>
              <a:gd fmla="*/ 39017 h 277779" name="connsiteY11"/>
              <a:gd fmla="*/ 896745 w 1861854" name="connsiteX12"/>
              <a:gd fmla="*/ 277779 h 277779" name="connsiteY12"/>
              <a:gd fmla="*/ 657984 w 1861854" name="connsiteX13"/>
              <a:gd fmla="*/ 39017 h 277779" name="connsiteY13"/>
              <a:gd fmla="*/ 419222 w 1861854" name="connsiteX14"/>
              <a:gd fmla="*/ 277779 h 277779" name="connsiteY14"/>
              <a:gd fmla="*/ 180458 w 1861854" name="connsiteX15"/>
              <a:gd fmla="*/ 39017 h 277779" name="connsiteY15"/>
              <a:gd fmla="*/ 0 w 1861854" name="connsiteX16"/>
              <a:gd fmla="*/ 219475 h 277779" name="connsiteY16"/>
              <a:gd fmla="*/ 0 w 1861854" name="connsiteX17"/>
              <a:gd fmla="*/ 180458 h 277779" name="connsiteY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b="b" l="l" r="r" t="t"/>
            <a:pathLst>
              <a:path h="277779" w="1861854">
                <a:moveTo>
                  <a:pt x="180458" y="0"/>
                </a:moveTo>
                <a:lnTo>
                  <a:pt x="419222" y="238761"/>
                </a:lnTo>
                <a:lnTo>
                  <a:pt x="657984" y="0"/>
                </a:lnTo>
                <a:lnTo>
                  <a:pt x="896745" y="238761"/>
                </a:lnTo>
                <a:lnTo>
                  <a:pt x="1135754" y="0"/>
                </a:lnTo>
                <a:lnTo>
                  <a:pt x="1374516" y="238761"/>
                </a:lnTo>
                <a:lnTo>
                  <a:pt x="1613277" y="0"/>
                </a:lnTo>
                <a:lnTo>
                  <a:pt x="1861854" y="248577"/>
                </a:lnTo>
                <a:lnTo>
                  <a:pt x="1842470" y="268208"/>
                </a:lnTo>
                <a:lnTo>
                  <a:pt x="1613277" y="39017"/>
                </a:lnTo>
                <a:lnTo>
                  <a:pt x="1374516" y="277779"/>
                </a:lnTo>
                <a:lnTo>
                  <a:pt x="1135754" y="39017"/>
                </a:lnTo>
                <a:lnTo>
                  <a:pt x="896745" y="277779"/>
                </a:lnTo>
                <a:lnTo>
                  <a:pt x="657984" y="39017"/>
                </a:lnTo>
                <a:lnTo>
                  <a:pt x="419222" y="277779"/>
                </a:lnTo>
                <a:lnTo>
                  <a:pt x="180458" y="39017"/>
                </a:lnTo>
                <a:lnTo>
                  <a:pt x="0" y="219475"/>
                </a:lnTo>
                <a:lnTo>
                  <a:pt x="0" y="180458"/>
                </a:lnTo>
                <a:close/>
              </a:path>
            </a:pathLst>
          </a:custGeom>
          <a:solidFill>
            <a:schemeClr val="tx1"/>
          </a:solidFill>
          <a:ln cap="flat" w="9525">
            <a:noFill/>
            <a:prstDash val="solid"/>
            <a:miter/>
          </a:ln>
        </p:spPr>
        <p:txBody>
          <a:bodyPr anchor="ctr" rtlCol="0" wrap="square">
            <a:noAutofit/>
          </a:bodyPr>
          <a:lstStyle/>
          <a:p>
            <a:endParaRPr lang="en-US"/>
          </a:p>
        </p:txBody>
      </p:sp>
      <p:sp useBgFill="1">
        <p:nvSpPr>
          <p:cNvPr id="1039" name="Rectangle 88">
            <a:extLst>
              <a:ext uri="{FF2B5EF4-FFF2-40B4-BE49-F238E27FC236}">
                <a16:creationId xmlns:a16="http://schemas.microsoft.com/office/drawing/2014/main" id="{C8343081-ED28-43C8-B71C-79802A594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49229" y="400978"/>
            <a:ext cx="4398898" cy="4392978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 sz="1200"/>
          </a:p>
        </p:txBody>
      </p:sp>
      <p:sp>
        <p:nvSpPr>
          <p:cNvPr id="91" name="Oval 90">
            <a:extLst>
              <a:ext uri="{FF2B5EF4-FFF2-40B4-BE49-F238E27FC236}">
                <a16:creationId xmlns:a16="http://schemas.microsoft.com/office/drawing/2014/main" id="{B7D27BE7-1462-4876-BF54-281C5A49FF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055753"/>
            <a:ext cx="319941" cy="319941"/>
          </a:xfrm>
          <a:prstGeom prst="ellipse">
            <a:avLst/>
          </a:prstGeom>
          <a:solidFill>
            <a:srgbClr val="FFFFFF"/>
          </a:solidFill>
          <a:ln w="28575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4C2B413-ED59-4881-9CD0-8F98E391C2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1" y="253316"/>
            <a:ext cx="5675506" cy="3630569"/>
          </a:xfrm>
        </p:spPr>
        <p:txBody>
          <a:bodyPr>
            <a:normAutofit/>
          </a:bodyPr>
          <a:lstStyle/>
          <a:p>
            <a: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  <a:t>Elaboración</a:t>
            </a: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  <a:t> </a:t>
            </a: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  <a:t>y </a:t>
            </a: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  <a:t>Diseño</a:t>
            </a: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b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</a:br>
            <a:r>
              <a:rPr dirty="0" lang="es-MX" sz="1800">
                <a:latin charset="0" panose="03000502040302020204" pitchFamily="66" typeface="Cavolini"/>
                <a:cs charset="0" panose="03000502040302020204" pitchFamily="66" typeface="Cavolini"/>
              </a:rPr>
              <a:t> de blancos</a:t>
            </a:r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3FC398F-B3F5-4CB0-A62B-045623F7FF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66115" y="3055753"/>
            <a:ext cx="319941" cy="319941"/>
          </a:xfrm>
          <a:prstGeom prst="ellipse">
            <a:avLst/>
          </a:prstGeom>
          <a:solidFill>
            <a:schemeClr val="accent3">
              <a:alpha val="2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pic>
        <p:nvPicPr>
          <p:cNvPr descr="Fundas Blancos en Mercado Libre Venezuela" id="1030" name="Picture 6">
            <a:extLst>
              <a:ext uri="{FF2B5EF4-FFF2-40B4-BE49-F238E27FC236}">
                <a16:creationId xmlns:a16="http://schemas.microsoft.com/office/drawing/2014/main" id="{1A9EB0D1-0F9C-4146-BD78-DB0C12293629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" l="7334" r="3"/>
          <a:stretch/>
        </p:blipFill>
        <p:spPr bwMode="auto">
          <a:xfrm>
            <a:off x="6607675" y="1276669"/>
            <a:ext cx="2618432" cy="24938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5" name="Graphic 185">
            <a:extLst>
              <a:ext uri="{FF2B5EF4-FFF2-40B4-BE49-F238E27FC236}">
                <a16:creationId xmlns:a16="http://schemas.microsoft.com/office/drawing/2014/main" id="{A7778C63-09B6-4355-B9CD-1ABAF557B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43487" y="3230459"/>
            <a:ext cx="1054466" cy="469689"/>
            <a:chOff x="9841624" y="4115729"/>
            <a:chExt cx="602169" cy="268223"/>
          </a:xfrm>
          <a:solidFill>
            <a:schemeClr val="tx1"/>
          </a:solidFill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F1BE520E-0315-4439-9F84-4D6231B57F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841624" y="4115729"/>
              <a:ext cx="202882" cy="268223"/>
            </a:xfrm>
            <a:custGeom>
              <a:avLst/>
              <a:gdLst>
                <a:gd fmla="*/ 20765 w 202882" name="connsiteX0"/>
                <a:gd fmla="*/ 268224 h 268223" name="connsiteY0"/>
                <a:gd fmla="*/ 0 w 202882" name="connsiteX1"/>
                <a:gd fmla="*/ 268224 h 268223" name="connsiteY1"/>
                <a:gd fmla="*/ 182118 w 202882" name="connsiteX2"/>
                <a:gd fmla="*/ 0 h 268223" name="connsiteY2"/>
                <a:gd fmla="*/ 202883 w 202882" name="connsiteX3"/>
                <a:gd fmla="*/ 0 h 268223" name="connsiteY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8223" w="202882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06AF2D7F-6A08-4BD4-9F51-3093CDA777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941445" y="4115729"/>
              <a:ext cx="202882" cy="268223"/>
            </a:xfrm>
            <a:custGeom>
              <a:avLst/>
              <a:gdLst>
                <a:gd fmla="*/ 20765 w 202882" name="connsiteX0"/>
                <a:gd fmla="*/ 268224 h 268223" name="connsiteY0"/>
                <a:gd fmla="*/ 0 w 202882" name="connsiteX1"/>
                <a:gd fmla="*/ 268224 h 268223" name="connsiteY1"/>
                <a:gd fmla="*/ 182118 w 202882" name="connsiteX2"/>
                <a:gd fmla="*/ 0 h 268223" name="connsiteY2"/>
                <a:gd fmla="*/ 202883 w 202882" name="connsiteX3"/>
                <a:gd fmla="*/ 0 h 268223" name="connsiteY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8223" w="202882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4C107CE4-97D6-4BA9-8E89-5C434CD95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41267" y="4115729"/>
              <a:ext cx="202882" cy="268223"/>
            </a:xfrm>
            <a:custGeom>
              <a:avLst/>
              <a:gdLst>
                <a:gd fmla="*/ 20669 w 202882" name="connsiteX0"/>
                <a:gd fmla="*/ 268224 h 268223" name="connsiteY0"/>
                <a:gd fmla="*/ 0 w 202882" name="connsiteX1"/>
                <a:gd fmla="*/ 268224 h 268223" name="connsiteY1"/>
                <a:gd fmla="*/ 182118 w 202882" name="connsiteX2"/>
                <a:gd fmla="*/ 0 h 268223" name="connsiteY2"/>
                <a:gd fmla="*/ 202883 w 202882" name="connsiteX3"/>
                <a:gd fmla="*/ 0 h 268223" name="connsiteY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8223" w="202882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59C79FBF-3E94-41D6-9D29-BCC796F10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141090" y="4115729"/>
              <a:ext cx="202882" cy="268223"/>
            </a:xfrm>
            <a:custGeom>
              <a:avLst/>
              <a:gdLst>
                <a:gd fmla="*/ 20669 w 202882" name="connsiteX0"/>
                <a:gd fmla="*/ 268224 h 268223" name="connsiteY0"/>
                <a:gd fmla="*/ 0 w 202882" name="connsiteX1"/>
                <a:gd fmla="*/ 268224 h 268223" name="connsiteY1"/>
                <a:gd fmla="*/ 182118 w 202882" name="connsiteX2"/>
                <a:gd fmla="*/ 0 h 268223" name="connsiteY2"/>
                <a:gd fmla="*/ 202883 w 202882" name="connsiteX3"/>
                <a:gd fmla="*/ 0 h 268223" name="connsiteY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8223" w="202882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92954F05-57EE-4212-A61F-17696EB232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240911" y="4115729"/>
              <a:ext cx="202882" cy="268223"/>
            </a:xfrm>
            <a:custGeom>
              <a:avLst/>
              <a:gdLst>
                <a:gd fmla="*/ 20669 w 202882" name="connsiteX0"/>
                <a:gd fmla="*/ 268224 h 268223" name="connsiteY0"/>
                <a:gd fmla="*/ 0 w 202882" name="connsiteX1"/>
                <a:gd fmla="*/ 268224 h 268223" name="connsiteY1"/>
                <a:gd fmla="*/ 182118 w 202882" name="connsiteX2"/>
                <a:gd fmla="*/ 0 h 268223" name="connsiteY2"/>
                <a:gd fmla="*/ 202883 w 202882" name="connsiteX3"/>
                <a:gd fmla="*/ 0 h 268223" name="connsiteY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b="b" l="l" r="r" t="t"/>
              <a:pathLst>
                <a:path h="268223" w="202882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</p:grpSp>
      <p:pic>
        <p:nvPicPr>
          <p:cNvPr descr="Polyblanc – Hotelería – Buenas Noches con Sábanas Polyblanc" id="1028" name="Picture 4">
            <a:extLst>
              <a:ext uri="{FF2B5EF4-FFF2-40B4-BE49-F238E27FC236}">
                <a16:creationId xmlns:a16="http://schemas.microsoft.com/office/drawing/2014/main" id="{AD483FC9-3809-4D07-8FE6-72E09E674F2C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" r="64"/>
          <a:stretch/>
        </p:blipFill>
        <p:spPr bwMode="auto">
          <a:xfrm>
            <a:off x="9382771" y="1298101"/>
            <a:ext cx="2594966" cy="2472465"/>
          </a:xfrm>
          <a:prstGeom prst="rect">
            <a:avLst/>
          </a:prstGeom>
          <a:noFill/>
          <a:ln w="2857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421A3C9-FF90-4594-9E10-988BBF6B967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-18" r="-1"/>
          <a:stretch/>
        </p:blipFill>
        <p:spPr>
          <a:xfrm>
            <a:off x="6607676" y="3883885"/>
            <a:ext cx="2618431" cy="2472464"/>
          </a:xfrm>
          <a:prstGeom prst="rect">
            <a:avLst/>
          </a:prstGeom>
        </p:spPr>
      </p:pic>
      <p:sp>
        <p:nvSpPr>
          <p:cNvPr id="102" name="Freeform: Shape 101">
            <a:extLst>
              <a:ext uri="{FF2B5EF4-FFF2-40B4-BE49-F238E27FC236}">
                <a16:creationId xmlns:a16="http://schemas.microsoft.com/office/drawing/2014/main" id="{A9CEB7C9-3A11-4901-BC56-0B7C643CE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00724" y="5523139"/>
            <a:ext cx="1391276" cy="1334861"/>
          </a:xfrm>
          <a:custGeom>
            <a:avLst/>
            <a:gdLst>
              <a:gd fmla="*/ 2473947 w 3432581" name="connsiteX0"/>
              <a:gd fmla="*/ 0 h 3293393" name="connsiteY0"/>
              <a:gd fmla="*/ 3209623 w 3432581" name="connsiteX1"/>
              <a:gd fmla="*/ 111224 h 3293393" name="connsiteY1"/>
              <a:gd fmla="*/ 3432581 w 3432581" name="connsiteX2"/>
              <a:gd fmla="*/ 192828 h 3293393" name="connsiteY2"/>
              <a:gd fmla="*/ 3432581 w 3432581" name="connsiteX3"/>
              <a:gd fmla="*/ 3293393 h 3293393" name="connsiteY3"/>
              <a:gd fmla="*/ 141884 w 3432581" name="connsiteX4"/>
              <a:gd fmla="*/ 3293393 h 3293393" name="connsiteY4"/>
              <a:gd fmla="*/ 111224 w 3432581" name="connsiteX5"/>
              <a:gd fmla="*/ 3209623 h 3293393" name="connsiteY5"/>
              <a:gd fmla="*/ 0 w 3432581" name="connsiteX6"/>
              <a:gd fmla="*/ 2473947 h 3293393" name="connsiteY6"/>
              <a:gd fmla="*/ 2473947 w 3432581" name="connsiteX7"/>
              <a:gd fmla="*/ 0 h 3293393" name="connsiteY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293393" w="3432581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rgbClr val="FFFFFF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dirty="0" lang="en-US"/>
          </a:p>
        </p:txBody>
      </p:sp>
      <p:sp>
        <p:nvSpPr>
          <p:cNvPr id="104" name="Freeform: Shape 103">
            <a:extLst>
              <a:ext uri="{FF2B5EF4-FFF2-40B4-BE49-F238E27FC236}">
                <a16:creationId xmlns:a16="http://schemas.microsoft.com/office/drawing/2014/main" id="{C7420CB2-BEE5-4186-A5D8-9E55B3B5CC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00724" y="5523139"/>
            <a:ext cx="1391276" cy="1334861"/>
          </a:xfrm>
          <a:custGeom>
            <a:avLst/>
            <a:gdLst>
              <a:gd fmla="*/ 2473947 w 3432581" name="connsiteX0"/>
              <a:gd fmla="*/ 0 h 3293393" name="connsiteY0"/>
              <a:gd fmla="*/ 3209623 w 3432581" name="connsiteX1"/>
              <a:gd fmla="*/ 111224 h 3293393" name="connsiteY1"/>
              <a:gd fmla="*/ 3432581 w 3432581" name="connsiteX2"/>
              <a:gd fmla="*/ 192828 h 3293393" name="connsiteY2"/>
              <a:gd fmla="*/ 3432581 w 3432581" name="connsiteX3"/>
              <a:gd fmla="*/ 3293393 h 3293393" name="connsiteY3"/>
              <a:gd fmla="*/ 141884 w 3432581" name="connsiteX4"/>
              <a:gd fmla="*/ 3293393 h 3293393" name="connsiteY4"/>
              <a:gd fmla="*/ 111224 w 3432581" name="connsiteX5"/>
              <a:gd fmla="*/ 3209623 h 3293393" name="connsiteY5"/>
              <a:gd fmla="*/ 0 w 3432581" name="connsiteX6"/>
              <a:gd fmla="*/ 2473947 h 3293393" name="connsiteY6"/>
              <a:gd fmla="*/ 2473947 w 3432581" name="connsiteX7"/>
              <a:gd fmla="*/ 0 h 3293393" name="connsiteY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b="b" l="l" r="r" t="t"/>
            <a:pathLst>
              <a:path h="3293393" w="3432581">
                <a:moveTo>
                  <a:pt x="2473947" y="0"/>
                </a:moveTo>
                <a:cubicBezTo>
                  <a:pt x="2730133" y="0"/>
                  <a:pt x="2977223" y="38940"/>
                  <a:pt x="3209623" y="111224"/>
                </a:cubicBezTo>
                <a:lnTo>
                  <a:pt x="3432581" y="192828"/>
                </a:lnTo>
                <a:lnTo>
                  <a:pt x="3432581" y="3293393"/>
                </a:lnTo>
                <a:lnTo>
                  <a:pt x="141884" y="3293393"/>
                </a:lnTo>
                <a:lnTo>
                  <a:pt x="111224" y="3209623"/>
                </a:lnTo>
                <a:cubicBezTo>
                  <a:pt x="38940" y="2977224"/>
                  <a:pt x="0" y="2730133"/>
                  <a:pt x="0" y="2473947"/>
                </a:cubicBezTo>
                <a:cubicBezTo>
                  <a:pt x="0" y="1107624"/>
                  <a:pt x="1107624" y="0"/>
                  <a:pt x="2473947" y="0"/>
                </a:cubicBezTo>
                <a:close/>
              </a:path>
            </a:pathLst>
          </a:custGeom>
          <a:solidFill>
            <a:schemeClr val="accent3">
              <a:alpha val="2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dirty="0" lang="en-US"/>
          </a:p>
        </p:txBody>
      </p:sp>
      <p:pic>
        <p:nvPicPr>
          <p:cNvPr descr="Confección de Blancos – Centro de Formación Técnica – FUNDAP" id="1026" name="Picture 2">
            <a:extLst>
              <a:ext uri="{FF2B5EF4-FFF2-40B4-BE49-F238E27FC236}">
                <a16:creationId xmlns:a16="http://schemas.microsoft.com/office/drawing/2014/main" id="{8753FF77-2011-415F-A784-EC6EBAAE9784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" r="53"/>
          <a:stretch/>
        </p:blipFill>
        <p:spPr bwMode="auto">
          <a:xfrm>
            <a:off x="9348941" y="3883886"/>
            <a:ext cx="2628796" cy="2472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10686245"/>
      </p:ext>
    </p:extLst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6BF43B-2128-4B0F-92B8-9C827A05F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lang="es-MX"/>
              <a:t>Clasificación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14B3A62-8FC9-42E7-B04F-20226FACBCDD}"/>
              </a:ext>
            </a:extLst>
          </p:cNvPr>
          <p:cNvSpPr txBox="1"/>
          <p:nvPr/>
        </p:nvSpPr>
        <p:spPr>
          <a:xfrm>
            <a:off x="5080489" y="3235494"/>
            <a:ext cx="2233749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dirty="0" lang="es-MX" sz="2800">
                <a:latin charset="0" panose="03000502040302020204" pitchFamily="66" typeface="Cavolini"/>
                <a:cs charset="0" panose="03000502040302020204" pitchFamily="66" typeface="Cavolini"/>
              </a:rPr>
              <a:t>BLANCOS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203166F-D03E-481B-93C4-DACA5234798B}"/>
              </a:ext>
            </a:extLst>
          </p:cNvPr>
          <p:cNvSpPr txBox="1"/>
          <p:nvPr/>
        </p:nvSpPr>
        <p:spPr>
          <a:xfrm>
            <a:off x="2045426" y="5285496"/>
            <a:ext cx="2050868" cy="369332"/>
          </a:xfrm>
          <a:prstGeom prst="rect">
            <a:avLst/>
          </a:prstGeom>
          <a:noFill/>
        </p:spPr>
        <p:txBody>
          <a:bodyPr rtlCol="0" wrap="square">
            <a:prstTxWarp prst="textTriangleInverted">
              <a:avLst/>
            </a:prstTxWarp>
            <a:spAutoFit/>
          </a:bodyPr>
          <a:lstStyle/>
          <a:p>
            <a:pPr algn="ctr"/>
            <a:r>
              <a:rPr dirty="0" lang="es-MX">
                <a:latin charset="0" panose="03000502040302020204" pitchFamily="66" typeface="Cavolini"/>
                <a:cs charset="0" panose="03000502040302020204" pitchFamily="66" typeface="Cavolini"/>
              </a:rPr>
              <a:t>COMERCIALES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CC1E5E7-2A6D-4F83-9A94-4626D91E4220}"/>
              </a:ext>
            </a:extLst>
          </p:cNvPr>
          <p:cNvSpPr txBox="1"/>
          <p:nvPr/>
        </p:nvSpPr>
        <p:spPr>
          <a:xfrm>
            <a:off x="7931913" y="5285496"/>
            <a:ext cx="2899954" cy="369332"/>
          </a:xfrm>
          <a:prstGeom prst="rect">
            <a:avLst/>
          </a:prstGeom>
          <a:noFill/>
        </p:spPr>
        <p:txBody>
          <a:bodyPr rtlCol="0" wrap="square">
            <a:prstTxWarp prst="textTriangle">
              <a:avLst/>
            </a:prstTxWarp>
            <a:spAutoFit/>
          </a:bodyPr>
          <a:lstStyle/>
          <a:p>
            <a:r>
              <a:rPr dirty="0" lang="es-MX">
                <a:latin charset="0" panose="03000502040302020204" pitchFamily="66" typeface="Cavolini"/>
                <a:cs charset="0" panose="03000502040302020204" pitchFamily="66" typeface="Cavolini"/>
              </a:rPr>
              <a:t>ROPA HOSPITALARIA</a:t>
            </a:r>
          </a:p>
        </p:txBody>
      </p:sp>
      <p:sp>
        <p:nvSpPr>
          <p:cNvPr id="10" name="Flecha: a la izquierda y derecha 9">
            <a:extLst>
              <a:ext uri="{FF2B5EF4-FFF2-40B4-BE49-F238E27FC236}">
                <a16:creationId xmlns:a16="http://schemas.microsoft.com/office/drawing/2014/main" id="{DEC95958-A839-4AB4-A037-D56B8F0399C4}"/>
              </a:ext>
            </a:extLst>
          </p:cNvPr>
          <p:cNvSpPr/>
          <p:nvPr/>
        </p:nvSpPr>
        <p:spPr>
          <a:xfrm>
            <a:off x="4972720" y="3758714"/>
            <a:ext cx="2449286" cy="333103"/>
          </a:xfrm>
          <a:prstGeom prst="leftRightArrow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s-MX"/>
          </a:p>
        </p:txBody>
      </p:sp>
      <p:pic>
        <p:nvPicPr>
          <p:cNvPr descr="Confección de Blancos – Centro de Formación Técnica – FUNDAP" id="11" name="Picture 2">
            <a:extLst>
              <a:ext uri="{FF2B5EF4-FFF2-40B4-BE49-F238E27FC236}">
                <a16:creationId xmlns:a16="http://schemas.microsoft.com/office/drawing/2014/main" id="{E5F4EB4D-43CC-48EE-8C05-130E0BE64591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3" r="53"/>
          <a:stretch/>
        </p:blipFill>
        <p:spPr bwMode="auto">
          <a:xfrm>
            <a:off x="1417066" y="1859609"/>
            <a:ext cx="3307588" cy="315468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Lavanderia hospitalaria: imágenes, fotos de stock libres de derechos |  Depositphotos" id="2050" name="Picture 2">
            <a:extLst>
              <a:ext uri="{FF2B5EF4-FFF2-40B4-BE49-F238E27FC236}">
                <a16:creationId xmlns:a16="http://schemas.microsoft.com/office/drawing/2014/main" id="{91C6AFA7-A7E0-4F2C-914F-FC5D8F08574C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072" y="1859609"/>
            <a:ext cx="3161795" cy="315468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45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132A7F-0C08-4374-9848-FEFBFFDCA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5505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MX" sz="3200" cap="small" dirty="0"/>
              <a:t>Blancos Comerciales</a:t>
            </a:r>
          </a:p>
        </p:txBody>
      </p:sp>
      <p:pic>
        <p:nvPicPr>
          <p:cNvPr id="3076" name="Picture 4" descr="Claves para elegir los manteles de tu restaurante, y acertar">
            <a:extLst>
              <a:ext uri="{FF2B5EF4-FFF2-40B4-BE49-F238E27FC236}">
                <a16:creationId xmlns:a16="http://schemas.microsoft.com/office/drawing/2014/main" id="{0A98FA7D-D916-4F18-9CC3-85D0443E16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321" y="859281"/>
            <a:ext cx="2263119" cy="186690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>
            <a:extLst>
              <a:ext uri="{FF2B5EF4-FFF2-40B4-BE49-F238E27FC236}">
                <a16:creationId xmlns:a16="http://schemas.microsoft.com/office/drawing/2014/main" id="{2D3F3E26-7427-4F8A-800A-ECF5F25539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697" y="1273719"/>
            <a:ext cx="2263124" cy="186690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>
            <a:extLst>
              <a:ext uri="{FF2B5EF4-FFF2-40B4-BE49-F238E27FC236}">
                <a16:creationId xmlns:a16="http://schemas.microsoft.com/office/drawing/2014/main" id="{EB966471-3DCD-43CA-973E-77E66BF211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192" y="4479790"/>
            <a:ext cx="2440577" cy="209574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Amazon.com: Azul marino, gris y blanco Accent cojines decorativos para  rayas Collection – Juego de 2: Baby">
            <a:extLst>
              <a:ext uri="{FF2B5EF4-FFF2-40B4-BE49-F238E27FC236}">
                <a16:creationId xmlns:a16="http://schemas.microsoft.com/office/drawing/2014/main" id="{010A7B06-C046-472B-992C-5976C1D5E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3856" y="482023"/>
            <a:ext cx="2413430" cy="190500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>
            <a:extLst>
              <a:ext uri="{FF2B5EF4-FFF2-40B4-BE49-F238E27FC236}">
                <a16:creationId xmlns:a16="http://schemas.microsoft.com/office/drawing/2014/main" id="{C5D06238-65E8-4E7B-95E1-C81F5FC771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3518" y="4262991"/>
            <a:ext cx="2344290" cy="2095744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27B0666-9FA0-498C-8692-FF66FEF46C23}"/>
              </a:ext>
            </a:extLst>
          </p:cNvPr>
          <p:cNvCxnSpPr>
            <a:cxnSpLocks/>
          </p:cNvCxnSpPr>
          <p:nvPr/>
        </p:nvCxnSpPr>
        <p:spPr>
          <a:xfrm flipH="1">
            <a:off x="3752851" y="4398868"/>
            <a:ext cx="1183597" cy="1128794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9EE92FB5-A269-47F5-8C61-4A90A4FE4F94}"/>
              </a:ext>
            </a:extLst>
          </p:cNvPr>
          <p:cNvCxnSpPr>
            <a:cxnSpLocks/>
          </p:cNvCxnSpPr>
          <p:nvPr/>
        </p:nvCxnSpPr>
        <p:spPr>
          <a:xfrm>
            <a:off x="7089316" y="4479790"/>
            <a:ext cx="1352096" cy="847299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B2979C36-202E-4A07-B3F2-4E9264A3100A}"/>
              </a:ext>
            </a:extLst>
          </p:cNvPr>
          <p:cNvCxnSpPr>
            <a:cxnSpLocks/>
          </p:cNvCxnSpPr>
          <p:nvPr/>
        </p:nvCxnSpPr>
        <p:spPr>
          <a:xfrm flipH="1" flipV="1">
            <a:off x="3529037" y="2908017"/>
            <a:ext cx="1417743" cy="1042675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15463782-787A-493E-8E34-A1C3EE76714D}"/>
              </a:ext>
            </a:extLst>
          </p:cNvPr>
          <p:cNvCxnSpPr>
            <a:cxnSpLocks/>
          </p:cNvCxnSpPr>
          <p:nvPr/>
        </p:nvCxnSpPr>
        <p:spPr>
          <a:xfrm flipV="1">
            <a:off x="7044449" y="2726180"/>
            <a:ext cx="1164704" cy="1218818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03631A87-AF60-4985-A167-DAE324F6A686}"/>
              </a:ext>
            </a:extLst>
          </p:cNvPr>
          <p:cNvCxnSpPr/>
          <p:nvPr/>
        </p:nvCxnSpPr>
        <p:spPr>
          <a:xfrm flipV="1">
            <a:off x="6069586" y="2569796"/>
            <a:ext cx="0" cy="1290278"/>
          </a:xfrm>
          <a:prstGeom prst="straightConnector1">
            <a:avLst/>
          </a:prstGeom>
          <a:ln w="38100">
            <a:solidFill>
              <a:srgbClr val="FFFF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86" name="Picture 14">
            <a:extLst>
              <a:ext uri="{FF2B5EF4-FFF2-40B4-BE49-F238E27FC236}">
                <a16:creationId xmlns:a16="http://schemas.microsoft.com/office/drawing/2014/main" id="{85ACA16A-FB00-459E-B85B-A23ADD91B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3613" y="4845336"/>
            <a:ext cx="2391941" cy="1866900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991016"/>
      </p:ext>
    </p:extLst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5A0118C5-4F8D-4CF4-BADD-53FEACC6C4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dirty="0"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43D71F6-847A-4603-98E4-99EB3369F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090" y="207711"/>
            <a:ext cx="3073122" cy="843655"/>
          </a:xfrm>
        </p:spPr>
        <p:txBody>
          <a:bodyPr anchor="b">
            <a:normAutofit/>
          </a:bodyPr>
          <a:lstStyle/>
          <a:p>
            <a:r>
              <a:rPr dirty="0" lang="es-MX" sz="3600"/>
              <a:t>Tipos de telas</a:t>
            </a:r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00C7DD97-49DC-4BFD-951D-CFF51B976D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141571" y="70488"/>
            <a:ext cx="3501861" cy="3501861"/>
            <a:chOff x="4690043" y="291695"/>
            <a:chExt cx="3055711" cy="3055711"/>
          </a:xfrm>
        </p:grpSpPr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7DCFDCC-147C-40CA-BFDF-2848A42977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90043" y="291695"/>
              <a:ext cx="3055711" cy="3055711"/>
            </a:xfrm>
            <a:prstGeom prst="ellipse">
              <a:avLst/>
            </a:prstGeom>
            <a:solidFill>
              <a:srgbClr val="FFFFFF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31F8CA31-10D7-4B78-877D-2D21FBE553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90043" y="291695"/>
              <a:ext cx="3055711" cy="3055711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176786CF-68E6-476D-909E-8522718B7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5057" y="3240578"/>
            <a:ext cx="3297290" cy="3297290"/>
            <a:chOff x="4690043" y="291695"/>
            <a:chExt cx="3055711" cy="3055711"/>
          </a:xfrm>
        </p:grpSpPr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06D8E882-7D0E-42D7-99C8-D4865D7DA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90043" y="291695"/>
              <a:ext cx="3055711" cy="3055711"/>
            </a:xfrm>
            <a:prstGeom prst="ellipse">
              <a:avLst/>
            </a:prstGeom>
            <a:solidFill>
              <a:srgbClr val="FFFFFF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015F1597-6BCF-45F1-9AC9-B142DD476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690043" y="291695"/>
              <a:ext cx="3055711" cy="3055711"/>
            </a:xfrm>
            <a:prstGeom prst="ellipse">
              <a:avLst/>
            </a:prstGeom>
            <a:solidFill>
              <a:schemeClr val="accent1">
                <a:alpha val="2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/>
            </a:p>
          </p:txBody>
        </p:sp>
      </p:grpSp>
      <p:sp useBgFill="1">
        <p:nvSpPr>
          <p:cNvPr id="83" name="Oval 82">
            <a:extLst>
              <a:ext uri="{FF2B5EF4-FFF2-40B4-BE49-F238E27FC236}">
                <a16:creationId xmlns:a16="http://schemas.microsoft.com/office/drawing/2014/main" id="{EAED1919-54A1-41C9-B30B-A3FF3F58E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026220" y="30573"/>
            <a:ext cx="3483100" cy="3483100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grpSp>
        <p:nvGrpSpPr>
          <p:cNvPr id="85" name="Graphic 190">
            <a:extLst>
              <a:ext uri="{FF2B5EF4-FFF2-40B4-BE49-F238E27FC236}">
                <a16:creationId xmlns:a16="http://schemas.microsoft.com/office/drawing/2014/main" id="{00E015F5-1A99-4E40-BC3D-770780299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90828" y="1091857"/>
            <a:ext cx="1291642" cy="429215"/>
            <a:chOff x="2504802" y="1755501"/>
            <a:chExt cx="1598829" cy="531293"/>
          </a:xfrm>
          <a:solidFill>
            <a:schemeClr val="tx1"/>
          </a:solidFill>
        </p:grpSpPr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3FE6F571-2BB7-46DA-A3D9-B32ADDC16A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2113855"/>
              <a:ext cx="1598614" cy="172939"/>
            </a:xfrm>
            <a:custGeom>
              <a:avLst/>
              <a:gdLst>
                <a:gd fmla="*/ 1248648 w 1598614" name="connsiteX0"/>
                <a:gd fmla="*/ 172939 h 172939" name="connsiteY0"/>
                <a:gd fmla="*/ 1123031 w 1598614" name="connsiteX1"/>
                <a:gd fmla="*/ 92708 h 172939" name="connsiteY1"/>
                <a:gd fmla="*/ 1024085 w 1598614" name="connsiteX2"/>
                <a:gd fmla="*/ 29469 h 172939" name="connsiteY2"/>
                <a:gd fmla="*/ 925140 w 1598614" name="connsiteX3"/>
                <a:gd fmla="*/ 92708 h 172939" name="connsiteY3"/>
                <a:gd fmla="*/ 799522 w 1598614" name="connsiteX4"/>
                <a:gd fmla="*/ 172939 h 172939" name="connsiteY4"/>
                <a:gd fmla="*/ 799522 w 1598614" name="connsiteX5"/>
                <a:gd fmla="*/ 172939 h 172939" name="connsiteY5"/>
                <a:gd fmla="*/ 673905 w 1598614" name="connsiteX6"/>
                <a:gd fmla="*/ 92708 h 172939" name="connsiteY6"/>
                <a:gd fmla="*/ 574959 w 1598614" name="connsiteX7"/>
                <a:gd fmla="*/ 29469 h 172939" name="connsiteY7"/>
                <a:gd fmla="*/ 476014 w 1598614" name="connsiteX8"/>
                <a:gd fmla="*/ 92708 h 172939" name="connsiteY8"/>
                <a:gd fmla="*/ 350396 w 1598614" name="connsiteX9"/>
                <a:gd fmla="*/ 172939 h 172939" name="connsiteY9"/>
                <a:gd fmla="*/ 224778 w 1598614" name="connsiteX10"/>
                <a:gd fmla="*/ 92708 h 172939" name="connsiteY10"/>
                <a:gd fmla="*/ 125833 w 1598614" name="connsiteX11"/>
                <a:gd fmla="*/ 29469 h 172939" name="connsiteY11"/>
                <a:gd fmla="*/ 26887 w 1598614" name="connsiteX12"/>
                <a:gd fmla="*/ 92708 h 172939" name="connsiteY12"/>
                <a:gd fmla="*/ 0 w 1598614" name="connsiteX13"/>
                <a:gd fmla="*/ 80232 h 172939" name="connsiteY13"/>
                <a:gd fmla="*/ 125618 w 1598614" name="connsiteX14"/>
                <a:gd fmla="*/ 0 h 172939" name="connsiteY14"/>
                <a:gd fmla="*/ 251235 w 1598614" name="connsiteX15"/>
                <a:gd fmla="*/ 80232 h 172939" name="connsiteY15"/>
                <a:gd fmla="*/ 350181 w 1598614" name="connsiteX16"/>
                <a:gd fmla="*/ 143471 h 172939" name="connsiteY16"/>
                <a:gd fmla="*/ 449126 w 1598614" name="connsiteX17"/>
                <a:gd fmla="*/ 80232 h 172939" name="connsiteY17"/>
                <a:gd fmla="*/ 574744 w 1598614" name="connsiteX18"/>
                <a:gd fmla="*/ 0 h 172939" name="connsiteY18"/>
                <a:gd fmla="*/ 700362 w 1598614" name="connsiteX19"/>
                <a:gd fmla="*/ 80232 h 172939" name="connsiteY19"/>
                <a:gd fmla="*/ 799307 w 1598614" name="connsiteX20"/>
                <a:gd fmla="*/ 143471 h 172939" name="connsiteY20"/>
                <a:gd fmla="*/ 799307 w 1598614" name="connsiteX21"/>
                <a:gd fmla="*/ 143471 h 172939" name="connsiteY21"/>
                <a:gd fmla="*/ 898253 w 1598614" name="connsiteX22"/>
                <a:gd fmla="*/ 80232 h 172939" name="connsiteY22"/>
                <a:gd fmla="*/ 1023870 w 1598614" name="connsiteX23"/>
                <a:gd fmla="*/ 0 h 172939" name="connsiteY23"/>
                <a:gd fmla="*/ 1149488 w 1598614" name="connsiteX24"/>
                <a:gd fmla="*/ 80232 h 172939" name="connsiteY24"/>
                <a:gd fmla="*/ 1248433 w 1598614" name="connsiteX25"/>
                <a:gd fmla="*/ 143471 h 172939" name="connsiteY25"/>
                <a:gd fmla="*/ 1347379 w 1598614" name="connsiteX26"/>
                <a:gd fmla="*/ 80232 h 172939" name="connsiteY26"/>
                <a:gd fmla="*/ 1472997 w 1598614" name="connsiteX27"/>
                <a:gd fmla="*/ 0 h 172939" name="connsiteY27"/>
                <a:gd fmla="*/ 1598614 w 1598614" name="connsiteX28"/>
                <a:gd fmla="*/ 80232 h 172939" name="connsiteY28"/>
                <a:gd fmla="*/ 1571942 w 1598614" name="connsiteX29"/>
                <a:gd fmla="*/ 92708 h 172939" name="connsiteY29"/>
                <a:gd fmla="*/ 1472997 w 1598614" name="connsiteX30"/>
                <a:gd fmla="*/ 29469 h 172939" name="connsiteY30"/>
                <a:gd fmla="*/ 1374051 w 1598614" name="connsiteX31"/>
                <a:gd fmla="*/ 92708 h 172939" name="connsiteY31"/>
                <a:gd fmla="*/ 1248648 w 1598614" name="connsiteX32"/>
                <a:gd fmla="*/ 172939 h 172939" name="connsiteY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b="b" l="l" r="r" t="t"/>
              <a:pathLst>
                <a:path h="172939" w="1598614">
                  <a:moveTo>
                    <a:pt x="1248648" y="172939"/>
                  </a:moveTo>
                  <a:cubicBezTo>
                    <a:pt x="1194229" y="172939"/>
                    <a:pt x="1146046" y="142180"/>
                    <a:pt x="1123031" y="92708"/>
                  </a:cubicBezTo>
                  <a:cubicBezTo>
                    <a:pt x="1104962" y="53775"/>
                    <a:pt x="1067105" y="29469"/>
                    <a:pt x="1024085" y="29469"/>
                  </a:cubicBezTo>
                  <a:cubicBezTo>
                    <a:pt x="981066" y="29469"/>
                    <a:pt x="943208" y="53775"/>
                    <a:pt x="925140" y="92708"/>
                  </a:cubicBezTo>
                  <a:cubicBezTo>
                    <a:pt x="902124" y="142180"/>
                    <a:pt x="853942" y="172939"/>
                    <a:pt x="799522" y="172939"/>
                  </a:cubicBezTo>
                  <a:cubicBezTo>
                    <a:pt x="799522" y="172939"/>
                    <a:pt x="799522" y="172939"/>
                    <a:pt x="799522" y="172939"/>
                  </a:cubicBezTo>
                  <a:cubicBezTo>
                    <a:pt x="744887" y="172939"/>
                    <a:pt x="696920" y="142180"/>
                    <a:pt x="673905" y="92708"/>
                  </a:cubicBezTo>
                  <a:cubicBezTo>
                    <a:pt x="655836" y="53775"/>
                    <a:pt x="617979" y="29469"/>
                    <a:pt x="574959" y="29469"/>
                  </a:cubicBezTo>
                  <a:cubicBezTo>
                    <a:pt x="531939" y="29469"/>
                    <a:pt x="494082" y="53775"/>
                    <a:pt x="476014" y="92708"/>
                  </a:cubicBezTo>
                  <a:cubicBezTo>
                    <a:pt x="452998" y="142180"/>
                    <a:pt x="405031" y="172939"/>
                    <a:pt x="350396" y="172939"/>
                  </a:cubicBezTo>
                  <a:cubicBezTo>
                    <a:pt x="295976" y="172939"/>
                    <a:pt x="247794" y="142180"/>
                    <a:pt x="224778" y="92708"/>
                  </a:cubicBezTo>
                  <a:cubicBezTo>
                    <a:pt x="206710" y="53775"/>
                    <a:pt x="168853" y="29469"/>
                    <a:pt x="125833" y="29469"/>
                  </a:cubicBezTo>
                  <a:cubicBezTo>
                    <a:pt x="82813" y="29469"/>
                    <a:pt x="44956" y="53775"/>
                    <a:pt x="26887" y="92708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268" y="30759"/>
                    <a:pt x="969235" y="0"/>
                    <a:pt x="1023870" y="0"/>
                  </a:cubicBezTo>
                  <a:cubicBezTo>
                    <a:pt x="1078505" y="0"/>
                    <a:pt x="1126472" y="30759"/>
                    <a:pt x="1149488" y="80232"/>
                  </a:cubicBezTo>
                  <a:cubicBezTo>
                    <a:pt x="1167556" y="119165"/>
                    <a:pt x="1205414" y="143471"/>
                    <a:pt x="1248433" y="143471"/>
                  </a:cubicBezTo>
                  <a:cubicBezTo>
                    <a:pt x="1291453" y="143471"/>
                    <a:pt x="1329311" y="119165"/>
                    <a:pt x="1347379" y="80232"/>
                  </a:cubicBezTo>
                  <a:cubicBezTo>
                    <a:pt x="1370394" y="30759"/>
                    <a:pt x="1418361" y="0"/>
                    <a:pt x="1472997" y="0"/>
                  </a:cubicBezTo>
                  <a:cubicBezTo>
                    <a:pt x="1527632" y="0"/>
                    <a:pt x="1575814" y="30759"/>
                    <a:pt x="1598614" y="80232"/>
                  </a:cubicBezTo>
                  <a:lnTo>
                    <a:pt x="1571942" y="92708"/>
                  </a:lnTo>
                  <a:cubicBezTo>
                    <a:pt x="1553874" y="53775"/>
                    <a:pt x="1515801" y="29469"/>
                    <a:pt x="1472997" y="29469"/>
                  </a:cubicBezTo>
                  <a:cubicBezTo>
                    <a:pt x="1429977" y="29469"/>
                    <a:pt x="1392119" y="53775"/>
                    <a:pt x="1374051" y="92708"/>
                  </a:cubicBezTo>
                  <a:cubicBezTo>
                    <a:pt x="1351251" y="142180"/>
                    <a:pt x="1303069" y="172939"/>
                    <a:pt x="1248648" y="172939"/>
                  </a:cubicBezTo>
                  <a:close/>
                </a:path>
              </a:pathLst>
            </a:custGeom>
            <a:grpFill/>
            <a:ln cap="flat" w="21496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A905CC16-753C-4B9F-B3E2-C456795AED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4802" y="1755501"/>
              <a:ext cx="1598829" cy="172724"/>
            </a:xfrm>
            <a:custGeom>
              <a:avLst/>
              <a:gdLst>
                <a:gd fmla="*/ 1248648 w 1598829" name="connsiteX0"/>
                <a:gd fmla="*/ 172724 h 172724" name="connsiteY0"/>
                <a:gd fmla="*/ 1123031 w 1598829" name="connsiteX1"/>
                <a:gd fmla="*/ 92492 h 172724" name="connsiteY1"/>
                <a:gd fmla="*/ 1024085 w 1598829" name="connsiteX2"/>
                <a:gd fmla="*/ 29253 h 172724" name="connsiteY2"/>
                <a:gd fmla="*/ 925140 w 1598829" name="connsiteX3"/>
                <a:gd fmla="*/ 92492 h 172724" name="connsiteY3"/>
                <a:gd fmla="*/ 799522 w 1598829" name="connsiteX4"/>
                <a:gd fmla="*/ 172724 h 172724" name="connsiteY4"/>
                <a:gd fmla="*/ 799522 w 1598829" name="connsiteX5"/>
                <a:gd fmla="*/ 172724 h 172724" name="connsiteY5"/>
                <a:gd fmla="*/ 673905 w 1598829" name="connsiteX6"/>
                <a:gd fmla="*/ 92492 h 172724" name="connsiteY6"/>
                <a:gd fmla="*/ 574959 w 1598829" name="connsiteX7"/>
                <a:gd fmla="*/ 29253 h 172724" name="connsiteY7"/>
                <a:gd fmla="*/ 476014 w 1598829" name="connsiteX8"/>
                <a:gd fmla="*/ 92492 h 172724" name="connsiteY8"/>
                <a:gd fmla="*/ 350396 w 1598829" name="connsiteX9"/>
                <a:gd fmla="*/ 172724 h 172724" name="connsiteY9"/>
                <a:gd fmla="*/ 224778 w 1598829" name="connsiteX10"/>
                <a:gd fmla="*/ 92492 h 172724" name="connsiteY10"/>
                <a:gd fmla="*/ 125833 w 1598829" name="connsiteX11"/>
                <a:gd fmla="*/ 29253 h 172724" name="connsiteY11"/>
                <a:gd fmla="*/ 26887 w 1598829" name="connsiteX12"/>
                <a:gd fmla="*/ 92492 h 172724" name="connsiteY12"/>
                <a:gd fmla="*/ 0 w 1598829" name="connsiteX13"/>
                <a:gd fmla="*/ 80232 h 172724" name="connsiteY13"/>
                <a:gd fmla="*/ 125618 w 1598829" name="connsiteX14"/>
                <a:gd fmla="*/ 0 h 172724" name="connsiteY14"/>
                <a:gd fmla="*/ 251235 w 1598829" name="connsiteX15"/>
                <a:gd fmla="*/ 80232 h 172724" name="connsiteY15"/>
                <a:gd fmla="*/ 350181 w 1598829" name="connsiteX16"/>
                <a:gd fmla="*/ 143471 h 172724" name="connsiteY16"/>
                <a:gd fmla="*/ 449126 w 1598829" name="connsiteX17"/>
                <a:gd fmla="*/ 80232 h 172724" name="connsiteY17"/>
                <a:gd fmla="*/ 574744 w 1598829" name="connsiteX18"/>
                <a:gd fmla="*/ 0 h 172724" name="connsiteY18"/>
                <a:gd fmla="*/ 700362 w 1598829" name="connsiteX19"/>
                <a:gd fmla="*/ 80232 h 172724" name="connsiteY19"/>
                <a:gd fmla="*/ 799307 w 1598829" name="connsiteX20"/>
                <a:gd fmla="*/ 143471 h 172724" name="connsiteY20"/>
                <a:gd fmla="*/ 799307 w 1598829" name="connsiteX21"/>
                <a:gd fmla="*/ 143471 h 172724" name="connsiteY21"/>
                <a:gd fmla="*/ 898253 w 1598829" name="connsiteX22"/>
                <a:gd fmla="*/ 80232 h 172724" name="connsiteY22"/>
                <a:gd fmla="*/ 1024085 w 1598829" name="connsiteX23"/>
                <a:gd fmla="*/ 0 h 172724" name="connsiteY23"/>
                <a:gd fmla="*/ 1149703 w 1598829" name="connsiteX24"/>
                <a:gd fmla="*/ 80232 h 172724" name="connsiteY24"/>
                <a:gd fmla="*/ 1248648 w 1598829" name="connsiteX25"/>
                <a:gd fmla="*/ 143471 h 172724" name="connsiteY25"/>
                <a:gd fmla="*/ 1347594 w 1598829" name="connsiteX26"/>
                <a:gd fmla="*/ 80232 h 172724" name="connsiteY26"/>
                <a:gd fmla="*/ 1473212 w 1598829" name="connsiteX27"/>
                <a:gd fmla="*/ 0 h 172724" name="connsiteY27"/>
                <a:gd fmla="*/ 1598829 w 1598829" name="connsiteX28"/>
                <a:gd fmla="*/ 80232 h 172724" name="connsiteY28"/>
                <a:gd fmla="*/ 1572157 w 1598829" name="connsiteX29"/>
                <a:gd fmla="*/ 92492 h 172724" name="connsiteY29"/>
                <a:gd fmla="*/ 1473212 w 1598829" name="connsiteX30"/>
                <a:gd fmla="*/ 29253 h 172724" name="connsiteY30"/>
                <a:gd fmla="*/ 1374266 w 1598829" name="connsiteX31"/>
                <a:gd fmla="*/ 92492 h 172724" name="connsiteY31"/>
                <a:gd fmla="*/ 1248648 w 1598829" name="connsiteX32"/>
                <a:gd fmla="*/ 172724 h 172724" name="connsiteY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b="b" l="l" r="r" t="t"/>
              <a:pathLst>
                <a:path h="172724" w="1598829">
                  <a:moveTo>
                    <a:pt x="1248648" y="172724"/>
                  </a:moveTo>
                  <a:cubicBezTo>
                    <a:pt x="1194229" y="172724"/>
                    <a:pt x="1146046" y="141965"/>
                    <a:pt x="1123031" y="92492"/>
                  </a:cubicBezTo>
                  <a:cubicBezTo>
                    <a:pt x="1104962" y="53560"/>
                    <a:pt x="1067105" y="29253"/>
                    <a:pt x="1024085" y="29253"/>
                  </a:cubicBezTo>
                  <a:cubicBezTo>
                    <a:pt x="981066" y="29253"/>
                    <a:pt x="943208" y="53560"/>
                    <a:pt x="925140" y="92492"/>
                  </a:cubicBezTo>
                  <a:cubicBezTo>
                    <a:pt x="902124" y="141965"/>
                    <a:pt x="853942" y="172724"/>
                    <a:pt x="799522" y="172724"/>
                  </a:cubicBezTo>
                  <a:cubicBezTo>
                    <a:pt x="799522" y="172724"/>
                    <a:pt x="799522" y="172724"/>
                    <a:pt x="799522" y="172724"/>
                  </a:cubicBezTo>
                  <a:cubicBezTo>
                    <a:pt x="744887" y="172724"/>
                    <a:pt x="696920" y="141965"/>
                    <a:pt x="673905" y="92492"/>
                  </a:cubicBezTo>
                  <a:cubicBezTo>
                    <a:pt x="655836" y="53560"/>
                    <a:pt x="617979" y="29253"/>
                    <a:pt x="574959" y="29253"/>
                  </a:cubicBezTo>
                  <a:cubicBezTo>
                    <a:pt x="531939" y="29253"/>
                    <a:pt x="494082" y="53560"/>
                    <a:pt x="476014" y="92492"/>
                  </a:cubicBezTo>
                  <a:cubicBezTo>
                    <a:pt x="452998" y="141965"/>
                    <a:pt x="405031" y="172724"/>
                    <a:pt x="350396" y="172724"/>
                  </a:cubicBezTo>
                  <a:cubicBezTo>
                    <a:pt x="295976" y="172724"/>
                    <a:pt x="247794" y="141965"/>
                    <a:pt x="224778" y="92492"/>
                  </a:cubicBezTo>
                  <a:cubicBezTo>
                    <a:pt x="206710" y="53560"/>
                    <a:pt x="168853" y="29253"/>
                    <a:pt x="125833" y="29253"/>
                  </a:cubicBezTo>
                  <a:cubicBezTo>
                    <a:pt x="82813" y="29253"/>
                    <a:pt x="44956" y="53560"/>
                    <a:pt x="26887" y="92492"/>
                  </a:cubicBezTo>
                  <a:lnTo>
                    <a:pt x="0" y="80232"/>
                  </a:lnTo>
                  <a:cubicBezTo>
                    <a:pt x="23016" y="30759"/>
                    <a:pt x="70983" y="0"/>
                    <a:pt x="125618" y="0"/>
                  </a:cubicBezTo>
                  <a:cubicBezTo>
                    <a:pt x="180253" y="0"/>
                    <a:pt x="228220" y="30759"/>
                    <a:pt x="251235" y="80232"/>
                  </a:cubicBezTo>
                  <a:cubicBezTo>
                    <a:pt x="269304" y="119165"/>
                    <a:pt x="307376" y="143471"/>
                    <a:pt x="350181" y="143471"/>
                  </a:cubicBezTo>
                  <a:cubicBezTo>
                    <a:pt x="393201" y="143471"/>
                    <a:pt x="431058" y="119165"/>
                    <a:pt x="449126" y="80232"/>
                  </a:cubicBezTo>
                  <a:cubicBezTo>
                    <a:pt x="472142" y="30759"/>
                    <a:pt x="520324" y="0"/>
                    <a:pt x="574744" y="0"/>
                  </a:cubicBezTo>
                  <a:cubicBezTo>
                    <a:pt x="629164" y="0"/>
                    <a:pt x="677346" y="30759"/>
                    <a:pt x="700362" y="80232"/>
                  </a:cubicBezTo>
                  <a:cubicBezTo>
                    <a:pt x="718430" y="119165"/>
                    <a:pt x="756287" y="143471"/>
                    <a:pt x="799307" y="143471"/>
                  </a:cubicBezTo>
                  <a:lnTo>
                    <a:pt x="799307" y="143471"/>
                  </a:lnTo>
                  <a:cubicBezTo>
                    <a:pt x="842327" y="143471"/>
                    <a:pt x="880184" y="119165"/>
                    <a:pt x="898253" y="80232"/>
                  </a:cubicBezTo>
                  <a:cubicBezTo>
                    <a:pt x="921483" y="30759"/>
                    <a:pt x="969450" y="0"/>
                    <a:pt x="1024085" y="0"/>
                  </a:cubicBezTo>
                  <a:cubicBezTo>
                    <a:pt x="1078720" y="0"/>
                    <a:pt x="1126688" y="30759"/>
                    <a:pt x="1149703" y="80232"/>
                  </a:cubicBezTo>
                  <a:cubicBezTo>
                    <a:pt x="1167771" y="119165"/>
                    <a:pt x="1205629" y="143471"/>
                    <a:pt x="1248648" y="143471"/>
                  </a:cubicBezTo>
                  <a:cubicBezTo>
                    <a:pt x="1291668" y="143471"/>
                    <a:pt x="1329526" y="119165"/>
                    <a:pt x="1347594" y="80232"/>
                  </a:cubicBezTo>
                  <a:cubicBezTo>
                    <a:pt x="1370610" y="30759"/>
                    <a:pt x="1418792" y="0"/>
                    <a:pt x="1473212" y="0"/>
                  </a:cubicBezTo>
                  <a:cubicBezTo>
                    <a:pt x="1527847" y="0"/>
                    <a:pt x="1576029" y="30759"/>
                    <a:pt x="1598829" y="80232"/>
                  </a:cubicBezTo>
                  <a:lnTo>
                    <a:pt x="1572157" y="92492"/>
                  </a:lnTo>
                  <a:cubicBezTo>
                    <a:pt x="1554089" y="53560"/>
                    <a:pt x="1516016" y="29253"/>
                    <a:pt x="1473212" y="29253"/>
                  </a:cubicBezTo>
                  <a:cubicBezTo>
                    <a:pt x="1430192" y="29253"/>
                    <a:pt x="1392335" y="53560"/>
                    <a:pt x="1374266" y="92492"/>
                  </a:cubicBezTo>
                  <a:cubicBezTo>
                    <a:pt x="1351251" y="141965"/>
                    <a:pt x="1303069" y="172724"/>
                    <a:pt x="1248648" y="172724"/>
                  </a:cubicBezTo>
                  <a:close/>
                </a:path>
              </a:pathLst>
            </a:custGeom>
            <a:grpFill/>
            <a:ln cap="flat" w="21496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</p:grpSp>
      <p:pic>
        <p:nvPicPr>
          <p:cNvPr descr="Loneta 100% Algodon | Mercado Libre" id="4100" name="Picture 4">
            <a:extLst>
              <a:ext uri="{FF2B5EF4-FFF2-40B4-BE49-F238E27FC236}">
                <a16:creationId xmlns:a16="http://schemas.microsoft.com/office/drawing/2014/main" id="{75F89ED1-3A8C-4DFA-ADA8-624631377A51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6200000">
            <a:off x="2799719" y="462389"/>
            <a:ext cx="1936100" cy="2584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89" name="Oval 88">
            <a:extLst>
              <a:ext uri="{FF2B5EF4-FFF2-40B4-BE49-F238E27FC236}">
                <a16:creationId xmlns:a16="http://schemas.microsoft.com/office/drawing/2014/main" id="{FFFEB18F-F81F-4CED-BE64-EB888A77C3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AdjustHandles="1" noChangeArrowheads="1" noChangeAspect="1" noChangeShapeType="1" noEditPoints="1" noGrp="1" noMove="1" noResize="1" noRot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093" y="3195231"/>
            <a:ext cx="3281677" cy="3281677"/>
          </a:xfrm>
          <a:prstGeom prst="ellips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DD037B2B-71D9-4DB0-B33A-290A02AA77D2}"/>
              </a:ext>
            </a:extLst>
          </p:cNvPr>
          <p:cNvPicPr>
            <a:picLocks noChangeArrowheads="1"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"/>
          <a:stretch/>
        </p:blipFill>
        <p:spPr bwMode="auto">
          <a:xfrm rot="16200000">
            <a:off x="1243748" y="3693074"/>
            <a:ext cx="1712366" cy="2318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1" name="Graphic 4">
            <a:extLst>
              <a:ext uri="{FF2B5EF4-FFF2-40B4-BE49-F238E27FC236}">
                <a16:creationId xmlns:a16="http://schemas.microsoft.com/office/drawing/2014/main" id="{A04977CB-3825-471A-A590-C57F8C350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ChangeAspect="1" noGrp="1" noMove="1" noResize="1" noRot="1" noUngrp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997585" y="3139252"/>
            <a:ext cx="1330536" cy="1330521"/>
            <a:chOff x="5734037" y="3067039"/>
            <a:chExt cx="724483" cy="724489"/>
          </a:xfrm>
          <a:solidFill>
            <a:schemeClr val="tx1"/>
          </a:solidFill>
        </p:grpSpPr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2B4B4814-3BFD-418E-B5B6-9DC3E0023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067039"/>
              <a:ext cx="14192" cy="14097"/>
            </a:xfrm>
            <a:custGeom>
              <a:avLst/>
              <a:gdLst>
                <a:gd fmla="*/ 14192 w 14192" name="connsiteX0"/>
                <a:gd fmla="*/ 7049 h 14097" name="connsiteY0"/>
                <a:gd fmla="*/ 7144 w 14192" name="connsiteX1"/>
                <a:gd fmla="*/ 14097 h 14097" name="connsiteY1"/>
                <a:gd fmla="*/ 0 w 14192" name="connsiteX2"/>
                <a:gd fmla="*/ 7049 h 14097" name="connsiteY2"/>
                <a:gd fmla="*/ 7049 w 14192" name="connsiteX3"/>
                <a:gd fmla="*/ 0 h 14097" name="connsiteY3"/>
                <a:gd fmla="*/ 14192 w 14192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192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3" name="Freeform: Shape 92">
              <a:extLst>
                <a:ext uri="{FF2B5EF4-FFF2-40B4-BE49-F238E27FC236}">
                  <a16:creationId xmlns:a16="http://schemas.microsoft.com/office/drawing/2014/main" id="{6B775DC1-0C03-424C-81DD-0B63736424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067039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DA07F5D-1F32-483C-8A98-9849D780D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37A913DD-4597-42B1-9728-4127E83A83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009FBB02-BC59-4864-8DBC-B2B2BD52B3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6BD87CAE-98EF-4EA4-B739-3304AB75B5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067039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8" name="Freeform: Shape 97">
              <a:extLst>
                <a:ext uri="{FF2B5EF4-FFF2-40B4-BE49-F238E27FC236}">
                  <a16:creationId xmlns:a16="http://schemas.microsoft.com/office/drawing/2014/main" id="{1A313AD8-2CA9-4181-84FF-A4EA106FB0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99" name="Freeform: Shape 98">
              <a:extLst>
                <a:ext uri="{FF2B5EF4-FFF2-40B4-BE49-F238E27FC236}">
                  <a16:creationId xmlns:a16="http://schemas.microsoft.com/office/drawing/2014/main" id="{90E1FD27-6078-4DDB-85A5-EF32823635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26284"/>
              <a:ext cx="14192" cy="14097"/>
            </a:xfrm>
            <a:custGeom>
              <a:avLst/>
              <a:gdLst>
                <a:gd fmla="*/ 14192 w 14192" name="connsiteX0"/>
                <a:gd fmla="*/ 7049 h 14097" name="connsiteY0"/>
                <a:gd fmla="*/ 7144 w 14192" name="connsiteX1"/>
                <a:gd fmla="*/ 14097 h 14097" name="connsiteY1"/>
                <a:gd fmla="*/ 0 w 14192" name="connsiteX2"/>
                <a:gd fmla="*/ 7049 h 14097" name="connsiteY2"/>
                <a:gd fmla="*/ 7049 w 14192" name="connsiteX3"/>
                <a:gd fmla="*/ 0 h 14097" name="connsiteY3"/>
                <a:gd fmla="*/ 14192 w 14192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192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0" name="Freeform: Shape 99">
              <a:extLst>
                <a:ext uri="{FF2B5EF4-FFF2-40B4-BE49-F238E27FC236}">
                  <a16:creationId xmlns:a16="http://schemas.microsoft.com/office/drawing/2014/main" id="{8B87154F-1C33-4D96-AD0F-41A911079A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26282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1" name="Freeform: Shape 100">
              <a:extLst>
                <a:ext uri="{FF2B5EF4-FFF2-40B4-BE49-F238E27FC236}">
                  <a16:creationId xmlns:a16="http://schemas.microsoft.com/office/drawing/2014/main" id="{59F7C24D-DA96-4B69-9D48-11ED659814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2628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2" name="Freeform: Shape 101">
              <a:extLst>
                <a:ext uri="{FF2B5EF4-FFF2-40B4-BE49-F238E27FC236}">
                  <a16:creationId xmlns:a16="http://schemas.microsoft.com/office/drawing/2014/main" id="{A1CC3BFF-8D2C-4191-AA89-4B5F07B595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2628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3" name="Freeform: Shape 102">
              <a:extLst>
                <a:ext uri="{FF2B5EF4-FFF2-40B4-BE49-F238E27FC236}">
                  <a16:creationId xmlns:a16="http://schemas.microsoft.com/office/drawing/2014/main" id="{030851AC-DB18-4C88-A8A2-449F772E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2628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4" name="Freeform: Shape 103">
              <a:extLst>
                <a:ext uri="{FF2B5EF4-FFF2-40B4-BE49-F238E27FC236}">
                  <a16:creationId xmlns:a16="http://schemas.microsoft.com/office/drawing/2014/main" id="{DA0FBDE6-61C6-4EAD-BEF2-895D802FB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126284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8 w 14097" name="connsiteX1"/>
                <a:gd fmla="*/ 14097 h 14097" name="connsiteY1"/>
                <a:gd fmla="*/ 0 w 14097" name="connsiteX2"/>
                <a:gd fmla="*/ 7049 h 14097" name="connsiteY2"/>
                <a:gd fmla="*/ 7048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AA861D3C-5355-4A4A-A875-EC40751A7D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2628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998E573C-00D7-4371-9CE5-C72044BCA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185434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7" name="Freeform: Shape 106">
              <a:extLst>
                <a:ext uri="{FF2B5EF4-FFF2-40B4-BE49-F238E27FC236}">
                  <a16:creationId xmlns:a16="http://schemas.microsoft.com/office/drawing/2014/main" id="{4B74B55B-C24A-4F7B-80B0-59E86E989B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185434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8" name="Freeform: Shape 107">
              <a:extLst>
                <a:ext uri="{FF2B5EF4-FFF2-40B4-BE49-F238E27FC236}">
                  <a16:creationId xmlns:a16="http://schemas.microsoft.com/office/drawing/2014/main" id="{361FF18D-542A-4DA3-B579-046996571E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18543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B5CD3040-DA11-4096-9ECA-0547EB296B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18543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8DBF68E6-70DC-4C9B-9E36-54DADF5D8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18543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11A82FA5-7042-42C0-82C9-8068C36A68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185434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2" name="Freeform: Shape 111">
              <a:extLst>
                <a:ext uri="{FF2B5EF4-FFF2-40B4-BE49-F238E27FC236}">
                  <a16:creationId xmlns:a16="http://schemas.microsoft.com/office/drawing/2014/main" id="{2F1F1E10-43A7-49C1-9611-E52FB1BF5C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18543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3" name="Freeform: Shape 112">
              <a:extLst>
                <a:ext uri="{FF2B5EF4-FFF2-40B4-BE49-F238E27FC236}">
                  <a16:creationId xmlns:a16="http://schemas.microsoft.com/office/drawing/2014/main" id="{E350A35C-3618-4456-8580-7687EDA435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244679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F4013BD1-ADEE-4116-8B16-8C5FB3B01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244677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5" name="Freeform: Shape 114">
              <a:extLst>
                <a:ext uri="{FF2B5EF4-FFF2-40B4-BE49-F238E27FC236}">
                  <a16:creationId xmlns:a16="http://schemas.microsoft.com/office/drawing/2014/main" id="{D41350A0-245D-42A9-911D-82D77BC3DC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244677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18734813-52CA-4809-A0E0-348308DC47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244677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E626E127-926A-4623-B87E-6944AA8F44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244677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8" name="Freeform: Shape 117">
              <a:extLst>
                <a:ext uri="{FF2B5EF4-FFF2-40B4-BE49-F238E27FC236}">
                  <a16:creationId xmlns:a16="http://schemas.microsoft.com/office/drawing/2014/main" id="{DADDE53E-0E40-4853-BCF0-9B152D6A4C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244679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C13F1249-54EA-428F-AE2E-A0579B409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244677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952C80D7-048D-4658-A5FE-B698CC4E42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03829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1" name="Freeform: Shape 120">
              <a:extLst>
                <a:ext uri="{FF2B5EF4-FFF2-40B4-BE49-F238E27FC236}">
                  <a16:creationId xmlns:a16="http://schemas.microsoft.com/office/drawing/2014/main" id="{4A82C20A-8FDC-4735-9608-AD288081F1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03829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2" name="Freeform: Shape 121">
              <a:extLst>
                <a:ext uri="{FF2B5EF4-FFF2-40B4-BE49-F238E27FC236}">
                  <a16:creationId xmlns:a16="http://schemas.microsoft.com/office/drawing/2014/main" id="{EFB7CA94-32F3-403F-9F2B-1E2F701EE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3" name="Freeform: Shape 122">
              <a:extLst>
                <a:ext uri="{FF2B5EF4-FFF2-40B4-BE49-F238E27FC236}">
                  <a16:creationId xmlns:a16="http://schemas.microsoft.com/office/drawing/2014/main" id="{1066606C-4588-4163-AD08-3AC140409A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4" name="Freeform: Shape 123">
              <a:extLst>
                <a:ext uri="{FF2B5EF4-FFF2-40B4-BE49-F238E27FC236}">
                  <a16:creationId xmlns:a16="http://schemas.microsoft.com/office/drawing/2014/main" id="{B8565D18-023F-46E0-B825-199BFEAD6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5" name="Freeform: Shape 124">
              <a:extLst>
                <a:ext uri="{FF2B5EF4-FFF2-40B4-BE49-F238E27FC236}">
                  <a16:creationId xmlns:a16="http://schemas.microsoft.com/office/drawing/2014/main" id="{6F96FBB7-2ED0-47E0-9016-421EC9D3D8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03829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6" name="Freeform: Shape 125">
              <a:extLst>
                <a:ext uri="{FF2B5EF4-FFF2-40B4-BE49-F238E27FC236}">
                  <a16:creationId xmlns:a16="http://schemas.microsoft.com/office/drawing/2014/main" id="{7CFFB9F2-9F7C-43A4-A9E6-1EE70C00B7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7" name="Freeform: Shape 126">
              <a:extLst>
                <a:ext uri="{FF2B5EF4-FFF2-40B4-BE49-F238E27FC236}">
                  <a16:creationId xmlns:a16="http://schemas.microsoft.com/office/drawing/2014/main" id="{0421F39C-6A35-4CF1-8E72-2A897C1F8F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363074"/>
              <a:ext cx="14192" cy="14097"/>
            </a:xfrm>
            <a:custGeom>
              <a:avLst/>
              <a:gdLst>
                <a:gd fmla="*/ 14192 w 14192" name="connsiteX0"/>
                <a:gd fmla="*/ 7048 h 14097" name="connsiteY0"/>
                <a:gd fmla="*/ 7144 w 14192" name="connsiteX1"/>
                <a:gd fmla="*/ 14097 h 14097" name="connsiteY1"/>
                <a:gd fmla="*/ 0 w 14192" name="connsiteX2"/>
                <a:gd fmla="*/ 7048 h 14097" name="connsiteY2"/>
                <a:gd fmla="*/ 7049 w 14192" name="connsiteX3"/>
                <a:gd fmla="*/ 0 h 14097" name="connsiteY3"/>
                <a:gd fmla="*/ 14192 w 14192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8" name="Freeform: Shape 127">
              <a:extLst>
                <a:ext uri="{FF2B5EF4-FFF2-40B4-BE49-F238E27FC236}">
                  <a16:creationId xmlns:a16="http://schemas.microsoft.com/office/drawing/2014/main" id="{ADA5561C-BFBA-4EA2-8A59-2910A2CDF8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363072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29" name="Freeform: Shape 128">
              <a:extLst>
                <a:ext uri="{FF2B5EF4-FFF2-40B4-BE49-F238E27FC236}">
                  <a16:creationId xmlns:a16="http://schemas.microsoft.com/office/drawing/2014/main" id="{B9F79817-A1A8-459C-A1DA-1639CC4EF1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0" name="Freeform: Shape 129">
              <a:extLst>
                <a:ext uri="{FF2B5EF4-FFF2-40B4-BE49-F238E27FC236}">
                  <a16:creationId xmlns:a16="http://schemas.microsoft.com/office/drawing/2014/main" id="{730C5931-2980-4D21-A6AF-33BBB2B4A5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1" name="Freeform: Shape 130">
              <a:extLst>
                <a:ext uri="{FF2B5EF4-FFF2-40B4-BE49-F238E27FC236}">
                  <a16:creationId xmlns:a16="http://schemas.microsoft.com/office/drawing/2014/main" id="{6130F5F5-6F7C-41EE-8CBB-1D0839C6FC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2" name="Freeform: Shape 131">
              <a:extLst>
                <a:ext uri="{FF2B5EF4-FFF2-40B4-BE49-F238E27FC236}">
                  <a16:creationId xmlns:a16="http://schemas.microsoft.com/office/drawing/2014/main" id="{6671993A-EC69-4341-90B1-F23F6EA5A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363074"/>
              <a:ext cx="14097" cy="14097"/>
            </a:xfrm>
            <a:custGeom>
              <a:avLst/>
              <a:gdLst>
                <a:gd fmla="*/ 14097 w 14097" name="connsiteX0"/>
                <a:gd fmla="*/ 7048 h 14097" name="connsiteY0"/>
                <a:gd fmla="*/ 7048 w 14097" name="connsiteX1"/>
                <a:gd fmla="*/ 14097 h 14097" name="connsiteY1"/>
                <a:gd fmla="*/ 0 w 14097" name="connsiteX2"/>
                <a:gd fmla="*/ 7048 h 14097" name="connsiteY2"/>
                <a:gd fmla="*/ 7048 w 14097" name="connsiteX3"/>
                <a:gd fmla="*/ 0 h 14097" name="connsiteY3"/>
                <a:gd fmla="*/ 14097 w 14097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3" name="Freeform: Shape 132">
              <a:extLst>
                <a:ext uri="{FF2B5EF4-FFF2-40B4-BE49-F238E27FC236}">
                  <a16:creationId xmlns:a16="http://schemas.microsoft.com/office/drawing/2014/main" id="{D56C4EAD-EE30-43C6-99BC-D4CB4EE9E4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4" name="Freeform: Shape 133">
              <a:extLst>
                <a:ext uri="{FF2B5EF4-FFF2-40B4-BE49-F238E27FC236}">
                  <a16:creationId xmlns:a16="http://schemas.microsoft.com/office/drawing/2014/main" id="{00981292-8C2D-477F-BFC1-A0C971DE42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22225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5" name="Freeform: Shape 134">
              <a:extLst>
                <a:ext uri="{FF2B5EF4-FFF2-40B4-BE49-F238E27FC236}">
                  <a16:creationId xmlns:a16="http://schemas.microsoft.com/office/drawing/2014/main" id="{5EB673EB-AAA5-41CD-BD9E-19C05381C9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22225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6" name="Freeform: Shape 135">
              <a:extLst>
                <a:ext uri="{FF2B5EF4-FFF2-40B4-BE49-F238E27FC236}">
                  <a16:creationId xmlns:a16="http://schemas.microsoft.com/office/drawing/2014/main" id="{BF0F0673-73C3-44AE-9E98-EE65ADB27C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7" name="Freeform: Shape 136">
              <a:extLst>
                <a:ext uri="{FF2B5EF4-FFF2-40B4-BE49-F238E27FC236}">
                  <a16:creationId xmlns:a16="http://schemas.microsoft.com/office/drawing/2014/main" id="{0908B8D8-11C7-4C6B-9642-2AAD37E24A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8" name="Freeform: Shape 137">
              <a:extLst>
                <a:ext uri="{FF2B5EF4-FFF2-40B4-BE49-F238E27FC236}">
                  <a16:creationId xmlns:a16="http://schemas.microsoft.com/office/drawing/2014/main" id="{FF2F92D7-98B0-4E76-B8C6-AADDDBFCC6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39" name="Freeform: Shape 138">
              <a:extLst>
                <a:ext uri="{FF2B5EF4-FFF2-40B4-BE49-F238E27FC236}">
                  <a16:creationId xmlns:a16="http://schemas.microsoft.com/office/drawing/2014/main" id="{5EC8DDD7-9501-4B67-9C31-6D5930A2B8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422225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0" name="Freeform: Shape 139">
              <a:extLst>
                <a:ext uri="{FF2B5EF4-FFF2-40B4-BE49-F238E27FC236}">
                  <a16:creationId xmlns:a16="http://schemas.microsoft.com/office/drawing/2014/main" id="{57BD5C40-C542-47FD-9C2B-EE136CB979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1" name="Freeform: Shape 140">
              <a:extLst>
                <a:ext uri="{FF2B5EF4-FFF2-40B4-BE49-F238E27FC236}">
                  <a16:creationId xmlns:a16="http://schemas.microsoft.com/office/drawing/2014/main" id="{D4CE941A-9B71-4C39-B230-20A18D89BA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067039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6953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2" name="Freeform: Shape 141">
              <a:extLst>
                <a:ext uri="{FF2B5EF4-FFF2-40B4-BE49-F238E27FC236}">
                  <a16:creationId xmlns:a16="http://schemas.microsoft.com/office/drawing/2014/main" id="{3718F172-45D8-46D9-A359-D8A51BE649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3" name="Freeform: Shape 142">
              <a:extLst>
                <a:ext uri="{FF2B5EF4-FFF2-40B4-BE49-F238E27FC236}">
                  <a16:creationId xmlns:a16="http://schemas.microsoft.com/office/drawing/2014/main" id="{151EDA59-37F4-47C4-9579-A4EE161561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9 w 14096" name="connsiteX1"/>
                <a:gd fmla="*/ 14097 h 14097" name="connsiteY1"/>
                <a:gd fmla="*/ 0 w 14096" name="connsiteX2"/>
                <a:gd fmla="*/ 7049 h 14097" name="connsiteY2"/>
                <a:gd fmla="*/ 6953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4" name="Freeform: Shape 143">
              <a:extLst>
                <a:ext uri="{FF2B5EF4-FFF2-40B4-BE49-F238E27FC236}">
                  <a16:creationId xmlns:a16="http://schemas.microsoft.com/office/drawing/2014/main" id="{FCF25555-9B27-45F5-BDE8-EC65FC7B9D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5" name="Freeform: Shape 144">
              <a:extLst>
                <a:ext uri="{FF2B5EF4-FFF2-40B4-BE49-F238E27FC236}">
                  <a16:creationId xmlns:a16="http://schemas.microsoft.com/office/drawing/2014/main" id="{E18D4CBF-5079-4BCF-996F-48C5BD1DC8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6953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048" y="0"/>
                    <a:pt x="6953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6" name="Freeform: Shape 145">
              <a:extLst>
                <a:ext uri="{FF2B5EF4-FFF2-40B4-BE49-F238E27FC236}">
                  <a16:creationId xmlns:a16="http://schemas.microsoft.com/office/drawing/2014/main" id="{599F779A-FDDF-4E15-A19E-D734C95A57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067039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7" name="Freeform: Shape 146">
              <a:extLst>
                <a:ext uri="{FF2B5EF4-FFF2-40B4-BE49-F238E27FC236}">
                  <a16:creationId xmlns:a16="http://schemas.microsoft.com/office/drawing/2014/main" id="{98510558-1546-41C7-819E-0C4056E542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26281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8" name="Freeform: Shape 147">
              <a:extLst>
                <a:ext uri="{FF2B5EF4-FFF2-40B4-BE49-F238E27FC236}">
                  <a16:creationId xmlns:a16="http://schemas.microsoft.com/office/drawing/2014/main" id="{B371F762-3D9D-459C-AC86-3183843A44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26281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49" name="Freeform: Shape 148">
              <a:extLst>
                <a:ext uri="{FF2B5EF4-FFF2-40B4-BE49-F238E27FC236}">
                  <a16:creationId xmlns:a16="http://schemas.microsoft.com/office/drawing/2014/main" id="{CDECEFE0-53BB-47FB-97D7-AE0B0E3198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26281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9 w 14096" name="connsiteX1"/>
                <a:gd fmla="*/ 14099 h 14099" name="connsiteY1"/>
                <a:gd fmla="*/ 0 w 14096" name="connsiteX2"/>
                <a:gd fmla="*/ 7051 h 14099" name="connsiteY2"/>
                <a:gd fmla="*/ 7049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0" name="Freeform: Shape 149">
              <a:extLst>
                <a:ext uri="{FF2B5EF4-FFF2-40B4-BE49-F238E27FC236}">
                  <a16:creationId xmlns:a16="http://schemas.microsoft.com/office/drawing/2014/main" id="{3D7521B5-463A-40A3-BE61-B1CAE3307E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26281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1" name="Freeform: Shape 150">
              <a:extLst>
                <a:ext uri="{FF2B5EF4-FFF2-40B4-BE49-F238E27FC236}">
                  <a16:creationId xmlns:a16="http://schemas.microsoft.com/office/drawing/2014/main" id="{6A3596C1-0483-4496-8755-DB608479D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26281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2" name="Freeform: Shape 151">
              <a:extLst>
                <a:ext uri="{FF2B5EF4-FFF2-40B4-BE49-F238E27FC236}">
                  <a16:creationId xmlns:a16="http://schemas.microsoft.com/office/drawing/2014/main" id="{89261538-C799-4246-B1B3-B3F5B09A08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26283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3" name="Freeform: Shape 152">
              <a:extLst>
                <a:ext uri="{FF2B5EF4-FFF2-40B4-BE49-F238E27FC236}">
                  <a16:creationId xmlns:a16="http://schemas.microsoft.com/office/drawing/2014/main" id="{7FDE36D9-78E7-44D9-BC0F-1BAFDE5B3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185433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4" name="Freeform: Shape 153">
              <a:extLst>
                <a:ext uri="{FF2B5EF4-FFF2-40B4-BE49-F238E27FC236}">
                  <a16:creationId xmlns:a16="http://schemas.microsoft.com/office/drawing/2014/main" id="{DB9D93E5-4ECA-4C24-9FF6-AC8133427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185433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5" name="Freeform: Shape 154">
              <a:extLst>
                <a:ext uri="{FF2B5EF4-FFF2-40B4-BE49-F238E27FC236}">
                  <a16:creationId xmlns:a16="http://schemas.microsoft.com/office/drawing/2014/main" id="{A4C35E97-1F66-4BFD-AE92-7EBC84F1DD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185433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6" name="Freeform: Shape 155">
              <a:extLst>
                <a:ext uri="{FF2B5EF4-FFF2-40B4-BE49-F238E27FC236}">
                  <a16:creationId xmlns:a16="http://schemas.microsoft.com/office/drawing/2014/main" id="{C6BF299A-A3D1-430D-80FF-B080C6FC6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185433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7" name="Freeform: Shape 156">
              <a:extLst>
                <a:ext uri="{FF2B5EF4-FFF2-40B4-BE49-F238E27FC236}">
                  <a16:creationId xmlns:a16="http://schemas.microsoft.com/office/drawing/2014/main" id="{9E7CF736-D3DE-4C5E-AA1F-DC4C8AA3AF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185433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8" name="Freeform: Shape 157">
              <a:extLst>
                <a:ext uri="{FF2B5EF4-FFF2-40B4-BE49-F238E27FC236}">
                  <a16:creationId xmlns:a16="http://schemas.microsoft.com/office/drawing/2014/main" id="{D396DF6B-432E-4903-B1AA-D3531FF8AB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185432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59" name="Freeform: Shape 158">
              <a:extLst>
                <a:ext uri="{FF2B5EF4-FFF2-40B4-BE49-F238E27FC236}">
                  <a16:creationId xmlns:a16="http://schemas.microsoft.com/office/drawing/2014/main" id="{1ECDFD65-3965-4589-A4C2-16510946FF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244676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CA8C54E5-84FF-4F13-AA46-FED8E8DADB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244676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BECA2236-A9B4-439E-9BAB-56AE965F68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244676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9 w 14096" name="connsiteX1"/>
                <a:gd fmla="*/ 14099 h 14099" name="connsiteY1"/>
                <a:gd fmla="*/ 0 w 14096" name="connsiteX2"/>
                <a:gd fmla="*/ 7051 h 14099" name="connsiteY2"/>
                <a:gd fmla="*/ 7049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E9441778-3D1A-4F75-A5A1-7214DAFB14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244676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9B9AA094-8F15-4A0C-AA38-346BD5DDC8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244676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119958CA-594A-4498-84BE-F61BFC580B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24467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FDFCE354-2B72-4480-97DE-E882906FDF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03829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BC973E6C-6BC5-4FF1-8ECA-8615973121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7" name="Freeform: Shape 166">
              <a:extLst>
                <a:ext uri="{FF2B5EF4-FFF2-40B4-BE49-F238E27FC236}">
                  <a16:creationId xmlns:a16="http://schemas.microsoft.com/office/drawing/2014/main" id="{D64FCB3C-7129-40FC-B584-150E5E62F2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8" name="Freeform: Shape 167">
              <a:extLst>
                <a:ext uri="{FF2B5EF4-FFF2-40B4-BE49-F238E27FC236}">
                  <a16:creationId xmlns:a16="http://schemas.microsoft.com/office/drawing/2014/main" id="{E211C60F-B3FE-47DD-BD11-D331736344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69" name="Freeform: Shape 168">
              <a:extLst>
                <a:ext uri="{FF2B5EF4-FFF2-40B4-BE49-F238E27FC236}">
                  <a16:creationId xmlns:a16="http://schemas.microsoft.com/office/drawing/2014/main" id="{0D3EA065-68A6-4DD0-99BA-645480D4A41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0" name="Freeform: Shape 169">
              <a:extLst>
                <a:ext uri="{FF2B5EF4-FFF2-40B4-BE49-F238E27FC236}">
                  <a16:creationId xmlns:a16="http://schemas.microsoft.com/office/drawing/2014/main" id="{2B6AC294-B9BA-4C59-B08A-53548D610A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03829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1" name="Freeform: Shape 170">
              <a:extLst>
                <a:ext uri="{FF2B5EF4-FFF2-40B4-BE49-F238E27FC236}">
                  <a16:creationId xmlns:a16="http://schemas.microsoft.com/office/drawing/2014/main" id="{95F31034-2EF3-4F10-85B8-454316F2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363072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2" name="Freeform: Shape 171">
              <a:extLst>
                <a:ext uri="{FF2B5EF4-FFF2-40B4-BE49-F238E27FC236}">
                  <a16:creationId xmlns:a16="http://schemas.microsoft.com/office/drawing/2014/main" id="{AA87A0E7-AF0B-4A66-AFF6-689E7D3883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3" name="Freeform: Shape 172">
              <a:extLst>
                <a:ext uri="{FF2B5EF4-FFF2-40B4-BE49-F238E27FC236}">
                  <a16:creationId xmlns:a16="http://schemas.microsoft.com/office/drawing/2014/main" id="{0D8E5EAF-B0C7-4E80-92EF-0209B4FE75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9 w 14096" name="connsiteX1"/>
                <a:gd fmla="*/ 14099 h 14099" name="connsiteY1"/>
                <a:gd fmla="*/ 0 w 14096" name="connsiteX2"/>
                <a:gd fmla="*/ 7051 h 14099" name="connsiteY2"/>
                <a:gd fmla="*/ 7049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4" name="Freeform: Shape 173">
              <a:extLst>
                <a:ext uri="{FF2B5EF4-FFF2-40B4-BE49-F238E27FC236}">
                  <a16:creationId xmlns:a16="http://schemas.microsoft.com/office/drawing/2014/main" id="{FAA01C3F-AD71-4F07-8664-8213099482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5" name="Freeform: Shape 174">
              <a:extLst>
                <a:ext uri="{FF2B5EF4-FFF2-40B4-BE49-F238E27FC236}">
                  <a16:creationId xmlns:a16="http://schemas.microsoft.com/office/drawing/2014/main" id="{A30EC962-F7C8-4F17-A8EB-8EC64ADEFB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363072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6" name="Freeform: Shape 175">
              <a:extLst>
                <a:ext uri="{FF2B5EF4-FFF2-40B4-BE49-F238E27FC236}">
                  <a16:creationId xmlns:a16="http://schemas.microsoft.com/office/drawing/2014/main" id="{FA0DA527-FFEF-4AB6-B38F-FDF228D5B4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363074"/>
              <a:ext cx="14096" cy="14097"/>
            </a:xfrm>
            <a:custGeom>
              <a:avLst/>
              <a:gdLst>
                <a:gd fmla="*/ 14097 w 14096" name="connsiteX0"/>
                <a:gd fmla="*/ 7048 h 14097" name="connsiteY0"/>
                <a:gd fmla="*/ 7048 w 14096" name="connsiteX1"/>
                <a:gd fmla="*/ 14097 h 14097" name="connsiteY1"/>
                <a:gd fmla="*/ 0 w 14096" name="connsiteX2"/>
                <a:gd fmla="*/ 7048 h 14097" name="connsiteY2"/>
                <a:gd fmla="*/ 7048 w 14096" name="connsiteX3"/>
                <a:gd fmla="*/ 0 h 14097" name="connsiteY3"/>
                <a:gd fmla="*/ 14097 w 14096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7" name="Freeform: Shape 176">
              <a:extLst>
                <a:ext uri="{FF2B5EF4-FFF2-40B4-BE49-F238E27FC236}">
                  <a16:creationId xmlns:a16="http://schemas.microsoft.com/office/drawing/2014/main" id="{FAB5776C-CF29-46E0-9A73-03A318AE69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69" y="3422225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8" name="Freeform: Shape 177">
              <a:extLst>
                <a:ext uri="{FF2B5EF4-FFF2-40B4-BE49-F238E27FC236}">
                  <a16:creationId xmlns:a16="http://schemas.microsoft.com/office/drawing/2014/main" id="{45572D84-640D-47CC-A862-6DCF1A73E6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0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79" name="Freeform: Shape 178">
              <a:extLst>
                <a:ext uri="{FF2B5EF4-FFF2-40B4-BE49-F238E27FC236}">
                  <a16:creationId xmlns:a16="http://schemas.microsoft.com/office/drawing/2014/main" id="{0F9CD199-6195-4F64-9E22-94AD9D7600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5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0" name="Freeform: Shape 179">
              <a:extLst>
                <a:ext uri="{FF2B5EF4-FFF2-40B4-BE49-F238E27FC236}">
                  <a16:creationId xmlns:a16="http://schemas.microsoft.com/office/drawing/2014/main" id="{35BC72FF-17EE-425A-B62A-2E024A6D7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14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1" name="Freeform: Shape 180">
              <a:extLst>
                <a:ext uri="{FF2B5EF4-FFF2-40B4-BE49-F238E27FC236}">
                  <a16:creationId xmlns:a16="http://schemas.microsoft.com/office/drawing/2014/main" id="{26F3AB89-E7FF-4C05-9243-32DF9B4DF6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0" y="342222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2" name="Freeform: Shape 181">
              <a:extLst>
                <a:ext uri="{FF2B5EF4-FFF2-40B4-BE49-F238E27FC236}">
                  <a16:creationId xmlns:a16="http://schemas.microsoft.com/office/drawing/2014/main" id="{DABD659D-3754-4F63-9C8D-54AB1549E8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0" y="342222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3" name="Freeform: Shape 182">
              <a:extLst>
                <a:ext uri="{FF2B5EF4-FFF2-40B4-BE49-F238E27FC236}">
                  <a16:creationId xmlns:a16="http://schemas.microsoft.com/office/drawing/2014/main" id="{C9DF2EF3-55C8-4745-9F55-24B60215D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481374"/>
              <a:ext cx="14192" cy="14096"/>
            </a:xfrm>
            <a:custGeom>
              <a:avLst/>
              <a:gdLst>
                <a:gd fmla="*/ 14192 w 14192" name="connsiteX0"/>
                <a:gd fmla="*/ 7049 h 14096" name="connsiteY0"/>
                <a:gd fmla="*/ 7144 w 14192" name="connsiteX1"/>
                <a:gd fmla="*/ 14097 h 14096" name="connsiteY1"/>
                <a:gd fmla="*/ 0 w 14192" name="connsiteX2"/>
                <a:gd fmla="*/ 7049 h 14096" name="connsiteY2"/>
                <a:gd fmla="*/ 7049 w 14192" name="connsiteX3"/>
                <a:gd fmla="*/ 0 h 14096" name="connsiteY3"/>
                <a:gd fmla="*/ 14192 w 14192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9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1049"/>
                    <a:pt x="0" y="7049"/>
                  </a:cubicBezTo>
                  <a:cubicBezTo>
                    <a:pt x="0" y="3048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4" name="Freeform: Shape 183">
              <a:extLst>
                <a:ext uri="{FF2B5EF4-FFF2-40B4-BE49-F238E27FC236}">
                  <a16:creationId xmlns:a16="http://schemas.microsoft.com/office/drawing/2014/main" id="{13C67022-CC78-4114-891A-C34637A613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481374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5" name="Freeform: Shape 184">
              <a:extLst>
                <a:ext uri="{FF2B5EF4-FFF2-40B4-BE49-F238E27FC236}">
                  <a16:creationId xmlns:a16="http://schemas.microsoft.com/office/drawing/2014/main" id="{A0F93252-C331-4CBB-B4F8-6B12B3903D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6" name="Freeform: Shape 185">
              <a:extLst>
                <a:ext uri="{FF2B5EF4-FFF2-40B4-BE49-F238E27FC236}">
                  <a16:creationId xmlns:a16="http://schemas.microsoft.com/office/drawing/2014/main" id="{7F4537F3-EDF5-4626-AFBE-4488E0140C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7" name="Freeform: Shape 186">
              <a:extLst>
                <a:ext uri="{FF2B5EF4-FFF2-40B4-BE49-F238E27FC236}">
                  <a16:creationId xmlns:a16="http://schemas.microsoft.com/office/drawing/2014/main" id="{3848604B-6F7A-4A76-96F8-6B7BE1FE81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8" name="Freeform: Shape 187">
              <a:extLst>
                <a:ext uri="{FF2B5EF4-FFF2-40B4-BE49-F238E27FC236}">
                  <a16:creationId xmlns:a16="http://schemas.microsoft.com/office/drawing/2014/main" id="{73D47B0C-A018-4B2C-898B-2391FC845D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481374"/>
              <a:ext cx="14097" cy="14097"/>
            </a:xfrm>
            <a:custGeom>
              <a:avLst/>
              <a:gdLst>
                <a:gd fmla="*/ 14097 w 14097" name="connsiteX0"/>
                <a:gd fmla="*/ 7049 h 14097" name="connsiteY0"/>
                <a:gd fmla="*/ 7049 w 14097" name="connsiteX1"/>
                <a:gd fmla="*/ 14097 h 14097" name="connsiteY1"/>
                <a:gd fmla="*/ 0 w 14097" name="connsiteX2"/>
                <a:gd fmla="*/ 7049 h 14097" name="connsiteY2"/>
                <a:gd fmla="*/ 7049 w 14097" name="connsiteX3"/>
                <a:gd fmla="*/ 0 h 14097" name="connsiteY3"/>
                <a:gd fmla="*/ 14097 w 14097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9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89" name="Freeform: Shape 188">
              <a:extLst>
                <a:ext uri="{FF2B5EF4-FFF2-40B4-BE49-F238E27FC236}">
                  <a16:creationId xmlns:a16="http://schemas.microsoft.com/office/drawing/2014/main" id="{03DD4A89-CBC7-4BEE-AF16-D76807C080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0" name="Freeform: Shape 189">
              <a:extLst>
                <a:ext uri="{FF2B5EF4-FFF2-40B4-BE49-F238E27FC236}">
                  <a16:creationId xmlns:a16="http://schemas.microsoft.com/office/drawing/2014/main" id="{E63C3831-F632-40D9-84E9-FEDA73C6B5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40620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1" name="Freeform: Shape 190">
              <a:extLst>
                <a:ext uri="{FF2B5EF4-FFF2-40B4-BE49-F238E27FC236}">
                  <a16:creationId xmlns:a16="http://schemas.microsoft.com/office/drawing/2014/main" id="{5D39FEFA-CF2D-47D2-A180-417199AE8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40620"/>
              <a:ext cx="14097" cy="14097"/>
            </a:xfrm>
            <a:custGeom>
              <a:avLst/>
              <a:gdLst>
                <a:gd fmla="*/ 14097 w 14097" name="connsiteX0"/>
                <a:gd fmla="*/ 7048 h 14097" name="connsiteY0"/>
                <a:gd fmla="*/ 7049 w 14097" name="connsiteX1"/>
                <a:gd fmla="*/ 14097 h 14097" name="connsiteY1"/>
                <a:gd fmla="*/ 0 w 14097" name="connsiteX2"/>
                <a:gd fmla="*/ 7048 h 14097" name="connsiteY2"/>
                <a:gd fmla="*/ 7049 w 14097" name="connsiteX3"/>
                <a:gd fmla="*/ 0 h 14097" name="connsiteY3"/>
                <a:gd fmla="*/ 14097 w 14097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2" name="Freeform: Shape 191">
              <a:extLst>
                <a:ext uri="{FF2B5EF4-FFF2-40B4-BE49-F238E27FC236}">
                  <a16:creationId xmlns:a16="http://schemas.microsoft.com/office/drawing/2014/main" id="{987F2FB4-CAFE-4018-A06E-5BAB572FF7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4062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3" name="Freeform: Shape 192">
              <a:extLst>
                <a:ext uri="{FF2B5EF4-FFF2-40B4-BE49-F238E27FC236}">
                  <a16:creationId xmlns:a16="http://schemas.microsoft.com/office/drawing/2014/main" id="{9C990CED-1FA9-4850-8469-1460027704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4062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4" name="Freeform: Shape 193">
              <a:extLst>
                <a:ext uri="{FF2B5EF4-FFF2-40B4-BE49-F238E27FC236}">
                  <a16:creationId xmlns:a16="http://schemas.microsoft.com/office/drawing/2014/main" id="{95BF6636-258D-497B-ABBF-1813F114B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4062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5" name="Freeform: Shape 194">
              <a:extLst>
                <a:ext uri="{FF2B5EF4-FFF2-40B4-BE49-F238E27FC236}">
                  <a16:creationId xmlns:a16="http://schemas.microsoft.com/office/drawing/2014/main" id="{27D9B40C-72EA-4EFC-B711-9F7828061E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540620"/>
              <a:ext cx="14097" cy="14097"/>
            </a:xfrm>
            <a:custGeom>
              <a:avLst/>
              <a:gdLst>
                <a:gd fmla="*/ 14097 w 14097" name="connsiteX0"/>
                <a:gd fmla="*/ 7048 h 14097" name="connsiteY0"/>
                <a:gd fmla="*/ 7049 w 14097" name="connsiteX1"/>
                <a:gd fmla="*/ 14097 h 14097" name="connsiteY1"/>
                <a:gd fmla="*/ 0 w 14097" name="connsiteX2"/>
                <a:gd fmla="*/ 7048 h 14097" name="connsiteY2"/>
                <a:gd fmla="*/ 7049 w 14097" name="connsiteX3"/>
                <a:gd fmla="*/ 0 h 14097" name="connsiteY3"/>
                <a:gd fmla="*/ 14097 w 14097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6" name="Freeform: Shape 195">
              <a:extLst>
                <a:ext uri="{FF2B5EF4-FFF2-40B4-BE49-F238E27FC236}">
                  <a16:creationId xmlns:a16="http://schemas.microsoft.com/office/drawing/2014/main" id="{454702A9-BABD-4005-8B4D-991D3CFBE3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4062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7" name="Freeform: Shape 196">
              <a:extLst>
                <a:ext uri="{FF2B5EF4-FFF2-40B4-BE49-F238E27FC236}">
                  <a16:creationId xmlns:a16="http://schemas.microsoft.com/office/drawing/2014/main" id="{1E860B77-3AB6-46A1-9CE3-37D976AF4C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8" y="3599770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8" name="Freeform: Shape 197">
              <a:extLst>
                <a:ext uri="{FF2B5EF4-FFF2-40B4-BE49-F238E27FC236}">
                  <a16:creationId xmlns:a16="http://schemas.microsoft.com/office/drawing/2014/main" id="{292ABAA7-B221-4C32-8F87-ABBAE21ADA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3" y="3599770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199" name="Freeform: Shape 198">
              <a:extLst>
                <a:ext uri="{FF2B5EF4-FFF2-40B4-BE49-F238E27FC236}">
                  <a16:creationId xmlns:a16="http://schemas.microsoft.com/office/drawing/2014/main" id="{81D416EA-36C9-4DC6-A012-0C0F3FDF73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3" y="359977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0" name="Freeform: Shape 199">
              <a:extLst>
                <a:ext uri="{FF2B5EF4-FFF2-40B4-BE49-F238E27FC236}">
                  <a16:creationId xmlns:a16="http://schemas.microsoft.com/office/drawing/2014/main" id="{A7F4DF81-59CD-4438-AA36-8F1BCCF97A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59977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1" name="Freeform: Shape 200">
              <a:extLst>
                <a:ext uri="{FF2B5EF4-FFF2-40B4-BE49-F238E27FC236}">
                  <a16:creationId xmlns:a16="http://schemas.microsoft.com/office/drawing/2014/main" id="{77C64A27-32D1-40C4-B94F-1093B6DE69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59977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2" name="Freeform: Shape 201">
              <a:extLst>
                <a:ext uri="{FF2B5EF4-FFF2-40B4-BE49-F238E27FC236}">
                  <a16:creationId xmlns:a16="http://schemas.microsoft.com/office/drawing/2014/main" id="{4797AB82-41AF-4856-AFC1-222C6DBC7B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599770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3" name="Freeform: Shape 202">
              <a:extLst>
                <a:ext uri="{FF2B5EF4-FFF2-40B4-BE49-F238E27FC236}">
                  <a16:creationId xmlns:a16="http://schemas.microsoft.com/office/drawing/2014/main" id="{80C1D340-365C-4212-A0FE-D7D06095B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59977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4" name="Freeform: Shape 203">
              <a:extLst>
                <a:ext uri="{FF2B5EF4-FFF2-40B4-BE49-F238E27FC236}">
                  <a16:creationId xmlns:a16="http://schemas.microsoft.com/office/drawing/2014/main" id="{3493915A-115F-4720-86A4-853B732307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7" y="3659014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5" name="Freeform: Shape 204">
              <a:extLst>
                <a:ext uri="{FF2B5EF4-FFF2-40B4-BE49-F238E27FC236}">
                  <a16:creationId xmlns:a16="http://schemas.microsoft.com/office/drawing/2014/main" id="{2B7C4C77-1BED-4D31-8452-96E6F6B2A4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2" y="3659014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6" name="Freeform: Shape 205">
              <a:extLst>
                <a:ext uri="{FF2B5EF4-FFF2-40B4-BE49-F238E27FC236}">
                  <a16:creationId xmlns:a16="http://schemas.microsoft.com/office/drawing/2014/main" id="{98B04703-29C2-4A3B-AF19-7434D788E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2" y="365901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7" name="Freeform: Shape 206">
              <a:extLst>
                <a:ext uri="{FF2B5EF4-FFF2-40B4-BE49-F238E27FC236}">
                  <a16:creationId xmlns:a16="http://schemas.microsoft.com/office/drawing/2014/main" id="{6557C845-906D-43D8-92DE-72EF460687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8" y="365901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8" name="Freeform: Shape 207">
              <a:extLst>
                <a:ext uri="{FF2B5EF4-FFF2-40B4-BE49-F238E27FC236}">
                  <a16:creationId xmlns:a16="http://schemas.microsoft.com/office/drawing/2014/main" id="{55858061-043C-4334-BFCE-D9F77366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8" y="365901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09" name="Freeform: Shape 208">
              <a:extLst>
                <a:ext uri="{FF2B5EF4-FFF2-40B4-BE49-F238E27FC236}">
                  <a16:creationId xmlns:a16="http://schemas.microsoft.com/office/drawing/2014/main" id="{5B825429-701A-43D0-83FA-2AF61D8426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3" y="3659014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0" name="Freeform: Shape 209">
              <a:extLst>
                <a:ext uri="{FF2B5EF4-FFF2-40B4-BE49-F238E27FC236}">
                  <a16:creationId xmlns:a16="http://schemas.microsoft.com/office/drawing/2014/main" id="{A633109C-AACA-40CF-B41E-488FD48841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4" y="365901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1" name="Freeform: Shape 210">
              <a:extLst>
                <a:ext uri="{FF2B5EF4-FFF2-40B4-BE49-F238E27FC236}">
                  <a16:creationId xmlns:a16="http://schemas.microsoft.com/office/drawing/2014/main" id="{F7558F3F-5D90-45F4-AA12-07ED3A5192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39" y="3718165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2" name="Freeform: Shape 211">
              <a:extLst>
                <a:ext uri="{FF2B5EF4-FFF2-40B4-BE49-F238E27FC236}">
                  <a16:creationId xmlns:a16="http://schemas.microsoft.com/office/drawing/2014/main" id="{451DD258-CE67-424A-BF5B-AFFA82B56B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4" y="3718165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3" name="Freeform: Shape 212">
              <a:extLst>
                <a:ext uri="{FF2B5EF4-FFF2-40B4-BE49-F238E27FC236}">
                  <a16:creationId xmlns:a16="http://schemas.microsoft.com/office/drawing/2014/main" id="{4400BE62-7130-4D75-B3AB-AA78B0224C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4" y="371816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4" name="Freeform: Shape 213">
              <a:extLst>
                <a:ext uri="{FF2B5EF4-FFF2-40B4-BE49-F238E27FC236}">
                  <a16:creationId xmlns:a16="http://schemas.microsoft.com/office/drawing/2014/main" id="{22DE0A40-C470-4BF2-86BE-950D01B0CE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79" y="371816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5" name="Freeform: Shape 214">
              <a:extLst>
                <a:ext uri="{FF2B5EF4-FFF2-40B4-BE49-F238E27FC236}">
                  <a16:creationId xmlns:a16="http://schemas.microsoft.com/office/drawing/2014/main" id="{FD0A8776-E748-4D71-999B-FF5213CB4F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29" y="371816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6" name="Freeform: Shape 215">
              <a:extLst>
                <a:ext uri="{FF2B5EF4-FFF2-40B4-BE49-F238E27FC236}">
                  <a16:creationId xmlns:a16="http://schemas.microsoft.com/office/drawing/2014/main" id="{9868C751-1379-453B-AC78-C61BCDFD7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74" y="3718165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8 w 14097" name="connsiteX1"/>
                <a:gd fmla="*/ 14097 h 14096" name="connsiteY1"/>
                <a:gd fmla="*/ 0 w 14097" name="connsiteX2"/>
                <a:gd fmla="*/ 7048 h 14096" name="connsiteY2"/>
                <a:gd fmla="*/ 7048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7" name="Freeform: Shape 216">
              <a:extLst>
                <a:ext uri="{FF2B5EF4-FFF2-40B4-BE49-F238E27FC236}">
                  <a16:creationId xmlns:a16="http://schemas.microsoft.com/office/drawing/2014/main" id="{AB5E0827-B184-45E4-BE8A-A6E9B4456A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25" y="3718165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8" name="Freeform: Shape 217">
              <a:extLst>
                <a:ext uri="{FF2B5EF4-FFF2-40B4-BE49-F238E27FC236}">
                  <a16:creationId xmlns:a16="http://schemas.microsoft.com/office/drawing/2014/main" id="{528E9365-B34E-471B-B5F5-7D7AA0226C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34040" y="3777410"/>
              <a:ext cx="14192" cy="14096"/>
            </a:xfrm>
            <a:custGeom>
              <a:avLst/>
              <a:gdLst>
                <a:gd fmla="*/ 14192 w 14192" name="connsiteX0"/>
                <a:gd fmla="*/ 7048 h 14096" name="connsiteY0"/>
                <a:gd fmla="*/ 7144 w 14192" name="connsiteX1"/>
                <a:gd fmla="*/ 14097 h 14096" name="connsiteY1"/>
                <a:gd fmla="*/ 0 w 14192" name="connsiteX2"/>
                <a:gd fmla="*/ 7048 h 14096" name="connsiteY2"/>
                <a:gd fmla="*/ 7049 w 14192" name="connsiteX3"/>
                <a:gd fmla="*/ 0 h 14096" name="connsiteY3"/>
                <a:gd fmla="*/ 14192 w 14192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192">
                  <a:moveTo>
                    <a:pt x="14192" y="7048"/>
                  </a:moveTo>
                  <a:cubicBezTo>
                    <a:pt x="14192" y="10954"/>
                    <a:pt x="11049" y="14097"/>
                    <a:pt x="7144" y="14097"/>
                  </a:cubicBezTo>
                  <a:cubicBezTo>
                    <a:pt x="3239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192" y="3143"/>
                    <a:pt x="14192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19" name="Freeform: Shape 218">
              <a:extLst>
                <a:ext uri="{FF2B5EF4-FFF2-40B4-BE49-F238E27FC236}">
                  <a16:creationId xmlns:a16="http://schemas.microsoft.com/office/drawing/2014/main" id="{E32C453C-483A-468F-8AE5-9653EE06C6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793285" y="3777410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0" name="Freeform: Shape 219">
              <a:extLst>
                <a:ext uri="{FF2B5EF4-FFF2-40B4-BE49-F238E27FC236}">
                  <a16:creationId xmlns:a16="http://schemas.microsoft.com/office/drawing/2014/main" id="{8206E38D-8DBE-4126-8CAC-F737F5835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852436" y="3777408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1" name="Freeform: Shape 220">
              <a:extLst>
                <a:ext uri="{FF2B5EF4-FFF2-40B4-BE49-F238E27FC236}">
                  <a16:creationId xmlns:a16="http://schemas.microsoft.com/office/drawing/2014/main" id="{ED5D9B69-81D5-4D7D-875B-4E07EC4578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11683" y="3777408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2" name="Freeform: Shape 221">
              <a:extLst>
                <a:ext uri="{FF2B5EF4-FFF2-40B4-BE49-F238E27FC236}">
                  <a16:creationId xmlns:a16="http://schemas.microsoft.com/office/drawing/2014/main" id="{E5212BDC-A49B-4150-8C9A-BFD08D9E17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970835" y="3777408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3" name="Freeform: Shape 222">
              <a:extLst>
                <a:ext uri="{FF2B5EF4-FFF2-40B4-BE49-F238E27FC236}">
                  <a16:creationId xmlns:a16="http://schemas.microsoft.com/office/drawing/2014/main" id="{D8A2BE4D-B38F-4C4C-A82F-FABB3DE999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30082" y="3777410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41"/>
                    <a:pt x="10941" y="14097"/>
                    <a:pt x="7049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9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4" name="Freeform: Shape 223">
              <a:extLst>
                <a:ext uri="{FF2B5EF4-FFF2-40B4-BE49-F238E27FC236}">
                  <a16:creationId xmlns:a16="http://schemas.microsoft.com/office/drawing/2014/main" id="{94EFD994-9359-4615-BFA9-DFCC942FE6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89231" y="3777408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5" name="Freeform: Shape 224">
              <a:extLst>
                <a:ext uri="{FF2B5EF4-FFF2-40B4-BE49-F238E27FC236}">
                  <a16:creationId xmlns:a16="http://schemas.microsoft.com/office/drawing/2014/main" id="{4205EAC6-6E11-4106-A079-7E9F2F62CA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481374"/>
              <a:ext cx="14097" cy="14096"/>
            </a:xfrm>
            <a:custGeom>
              <a:avLst/>
              <a:gdLst>
                <a:gd fmla="*/ 14097 w 14097" name="connsiteX0"/>
                <a:gd fmla="*/ 7049 h 14096" name="connsiteY0"/>
                <a:gd fmla="*/ 7049 w 14097" name="connsiteX1"/>
                <a:gd fmla="*/ 14097 h 14096" name="connsiteY1"/>
                <a:gd fmla="*/ 0 w 14097" name="connsiteX2"/>
                <a:gd fmla="*/ 7049 h 14096" name="connsiteY2"/>
                <a:gd fmla="*/ 7049 w 14097" name="connsiteX3"/>
                <a:gd fmla="*/ 0 h 14096" name="connsiteY3"/>
                <a:gd fmla="*/ 14097 w 14097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6" name="Freeform: Shape 225">
              <a:extLst>
                <a:ext uri="{FF2B5EF4-FFF2-40B4-BE49-F238E27FC236}">
                  <a16:creationId xmlns:a16="http://schemas.microsoft.com/office/drawing/2014/main" id="{EDDCF5F4-CA05-4922-AF4B-F9629D6F3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7" name="Freeform: Shape 226">
              <a:extLst>
                <a:ext uri="{FF2B5EF4-FFF2-40B4-BE49-F238E27FC236}">
                  <a16:creationId xmlns:a16="http://schemas.microsoft.com/office/drawing/2014/main" id="{09113CF3-AB25-42A2-8DE0-735C1F40C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9 w 14096" name="connsiteX1"/>
                <a:gd fmla="*/ 14097 h 14096" name="connsiteY1"/>
                <a:gd fmla="*/ 0 w 14096" name="connsiteX2"/>
                <a:gd fmla="*/ 7049 h 14096" name="connsiteY2"/>
                <a:gd fmla="*/ 7049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8" name="Freeform: Shape 227">
              <a:extLst>
                <a:ext uri="{FF2B5EF4-FFF2-40B4-BE49-F238E27FC236}">
                  <a16:creationId xmlns:a16="http://schemas.microsoft.com/office/drawing/2014/main" id="{FB5092A3-B3FA-4AC8-82C3-FA386B8480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29" name="Freeform: Shape 228">
              <a:extLst>
                <a:ext uri="{FF2B5EF4-FFF2-40B4-BE49-F238E27FC236}">
                  <a16:creationId xmlns:a16="http://schemas.microsoft.com/office/drawing/2014/main" id="{08F8F5D2-8958-4ED5-94E8-B4AB9F4420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481374"/>
              <a:ext cx="14096" cy="14096"/>
            </a:xfrm>
            <a:custGeom>
              <a:avLst/>
              <a:gdLst>
                <a:gd fmla="*/ 14097 w 14096" name="connsiteX0"/>
                <a:gd fmla="*/ 7049 h 14096" name="connsiteY0"/>
                <a:gd fmla="*/ 7048 w 14096" name="connsiteX1"/>
                <a:gd fmla="*/ 14097 h 14096" name="connsiteY1"/>
                <a:gd fmla="*/ 0 w 14096" name="connsiteX2"/>
                <a:gd fmla="*/ 7049 h 14096" name="connsiteY2"/>
                <a:gd fmla="*/ 7048 w 14096" name="connsiteX3"/>
                <a:gd fmla="*/ 0 h 14096" name="connsiteY3"/>
                <a:gd fmla="*/ 14097 w 14096" name="connsiteX4"/>
                <a:gd fmla="*/ 7049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9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9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0" name="Freeform: Shape 229">
              <a:extLst>
                <a:ext uri="{FF2B5EF4-FFF2-40B4-BE49-F238E27FC236}">
                  <a16:creationId xmlns:a16="http://schemas.microsoft.com/office/drawing/2014/main" id="{87D2E7CC-7DFE-42C8-9E78-44777D7B9C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481373"/>
              <a:ext cx="14096" cy="14097"/>
            </a:xfrm>
            <a:custGeom>
              <a:avLst/>
              <a:gdLst>
                <a:gd fmla="*/ 14097 w 14096" name="connsiteX0"/>
                <a:gd fmla="*/ 7049 h 14097" name="connsiteY0"/>
                <a:gd fmla="*/ 7048 w 14096" name="connsiteX1"/>
                <a:gd fmla="*/ 14097 h 14097" name="connsiteY1"/>
                <a:gd fmla="*/ 0 w 14096" name="connsiteX2"/>
                <a:gd fmla="*/ 7049 h 14097" name="connsiteY2"/>
                <a:gd fmla="*/ 7048 w 14096" name="connsiteX3"/>
                <a:gd fmla="*/ 0 h 14097" name="connsiteY3"/>
                <a:gd fmla="*/ 14097 w 14096" name="connsiteX4"/>
                <a:gd fmla="*/ 7049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9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9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9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1" name="Freeform: Shape 230">
              <a:extLst>
                <a:ext uri="{FF2B5EF4-FFF2-40B4-BE49-F238E27FC236}">
                  <a16:creationId xmlns:a16="http://schemas.microsoft.com/office/drawing/2014/main" id="{6E57A90F-A41A-4C97-8EA3-ADD911EDD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40622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2" name="Freeform: Shape 231">
              <a:extLst>
                <a:ext uri="{FF2B5EF4-FFF2-40B4-BE49-F238E27FC236}">
                  <a16:creationId xmlns:a16="http://schemas.microsoft.com/office/drawing/2014/main" id="{B9C217A0-4087-4422-8635-C74D0B13AF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40623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3" name="Freeform: Shape 232">
              <a:extLst>
                <a:ext uri="{FF2B5EF4-FFF2-40B4-BE49-F238E27FC236}">
                  <a16:creationId xmlns:a16="http://schemas.microsoft.com/office/drawing/2014/main" id="{9C0E89CF-75CB-4D42-9E44-ADF284D84F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406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4" name="Freeform: Shape 233">
              <a:extLst>
                <a:ext uri="{FF2B5EF4-FFF2-40B4-BE49-F238E27FC236}">
                  <a16:creationId xmlns:a16="http://schemas.microsoft.com/office/drawing/2014/main" id="{5564F9F3-0D82-4874-9440-38F3AF917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40627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5" name="Freeform: Shape 234">
              <a:extLst>
                <a:ext uri="{FF2B5EF4-FFF2-40B4-BE49-F238E27FC236}">
                  <a16:creationId xmlns:a16="http://schemas.microsoft.com/office/drawing/2014/main" id="{8E318789-20ED-497A-AFEB-3280B07AB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4063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6" name="Freeform: Shape 235">
              <a:extLst>
                <a:ext uri="{FF2B5EF4-FFF2-40B4-BE49-F238E27FC236}">
                  <a16:creationId xmlns:a16="http://schemas.microsoft.com/office/drawing/2014/main" id="{F2256C04-2807-49A4-93C3-95542421D5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40631"/>
              <a:ext cx="14096" cy="14097"/>
            </a:xfrm>
            <a:custGeom>
              <a:avLst/>
              <a:gdLst>
                <a:gd fmla="*/ 14097 w 14096" name="connsiteX0"/>
                <a:gd fmla="*/ 7048 h 14097" name="connsiteY0"/>
                <a:gd fmla="*/ 7048 w 14096" name="connsiteX1"/>
                <a:gd fmla="*/ 14097 h 14097" name="connsiteY1"/>
                <a:gd fmla="*/ 0 w 14096" name="connsiteX2"/>
                <a:gd fmla="*/ 7048 h 14097" name="connsiteY2"/>
                <a:gd fmla="*/ 7048 w 14096" name="connsiteX3"/>
                <a:gd fmla="*/ 0 h 14097" name="connsiteY3"/>
                <a:gd fmla="*/ 14097 w 14096" name="connsiteX4"/>
                <a:gd fmla="*/ 7048 h 14097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7" w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7" name="Freeform: Shape 236">
              <a:extLst>
                <a:ext uri="{FF2B5EF4-FFF2-40B4-BE49-F238E27FC236}">
                  <a16:creationId xmlns:a16="http://schemas.microsoft.com/office/drawing/2014/main" id="{14FBD6ED-2E68-4F38-BF88-DC75DAECAF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599781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8" name="Freeform: Shape 237">
              <a:extLst>
                <a:ext uri="{FF2B5EF4-FFF2-40B4-BE49-F238E27FC236}">
                  <a16:creationId xmlns:a16="http://schemas.microsoft.com/office/drawing/2014/main" id="{AF7BF2B0-9477-4227-9CDB-98E8AF7C1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599781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39" name="Freeform: Shape 238">
              <a:extLst>
                <a:ext uri="{FF2B5EF4-FFF2-40B4-BE49-F238E27FC236}">
                  <a16:creationId xmlns:a16="http://schemas.microsoft.com/office/drawing/2014/main" id="{7B6B9DAA-B992-45AD-A992-9CDFB41B94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599781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0" name="Freeform: Shape 239">
              <a:extLst>
                <a:ext uri="{FF2B5EF4-FFF2-40B4-BE49-F238E27FC236}">
                  <a16:creationId xmlns:a16="http://schemas.microsoft.com/office/drawing/2014/main" id="{8DE418D1-D67F-4FD8-BA49-CC986A7127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599781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1" name="Freeform: Shape 240">
              <a:extLst>
                <a:ext uri="{FF2B5EF4-FFF2-40B4-BE49-F238E27FC236}">
                  <a16:creationId xmlns:a16="http://schemas.microsoft.com/office/drawing/2014/main" id="{39AB1E1F-243A-489C-8753-69078993E9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599780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2" name="Freeform: Shape 241">
              <a:extLst>
                <a:ext uri="{FF2B5EF4-FFF2-40B4-BE49-F238E27FC236}">
                  <a16:creationId xmlns:a16="http://schemas.microsoft.com/office/drawing/2014/main" id="{F5E4BFF9-A8A8-4B08-AC59-228B81E02A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599782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3" name="Freeform: Shape 242">
              <a:extLst>
                <a:ext uri="{FF2B5EF4-FFF2-40B4-BE49-F238E27FC236}">
                  <a16:creationId xmlns:a16="http://schemas.microsoft.com/office/drawing/2014/main" id="{D3D80DFA-96DF-4CD6-B136-557368FF36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659026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4" name="Freeform: Shape 243">
              <a:extLst>
                <a:ext uri="{FF2B5EF4-FFF2-40B4-BE49-F238E27FC236}">
                  <a16:creationId xmlns:a16="http://schemas.microsoft.com/office/drawing/2014/main" id="{1ED3E86E-8BEE-463D-A646-180ABD21F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6590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5" name="Freeform: Shape 244">
              <a:extLst>
                <a:ext uri="{FF2B5EF4-FFF2-40B4-BE49-F238E27FC236}">
                  <a16:creationId xmlns:a16="http://schemas.microsoft.com/office/drawing/2014/main" id="{ADD483A5-049C-4EBA-B2D1-9101179038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6590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6" name="Freeform: Shape 245">
              <a:extLst>
                <a:ext uri="{FF2B5EF4-FFF2-40B4-BE49-F238E27FC236}">
                  <a16:creationId xmlns:a16="http://schemas.microsoft.com/office/drawing/2014/main" id="{1116FEF0-D89A-43D8-B160-04E86A39F6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6590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7" name="Freeform: Shape 246">
              <a:extLst>
                <a:ext uri="{FF2B5EF4-FFF2-40B4-BE49-F238E27FC236}">
                  <a16:creationId xmlns:a16="http://schemas.microsoft.com/office/drawing/2014/main" id="{517D6EEA-1BB1-4EC1-87B7-2CAFBE348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6590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8" name="Freeform: Shape 247">
              <a:extLst>
                <a:ext uri="{FF2B5EF4-FFF2-40B4-BE49-F238E27FC236}">
                  <a16:creationId xmlns:a16="http://schemas.microsoft.com/office/drawing/2014/main" id="{2EBD1224-D8F1-4976-BE1F-B4ABB071AD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65902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49" name="Freeform: Shape 248">
              <a:extLst>
                <a:ext uri="{FF2B5EF4-FFF2-40B4-BE49-F238E27FC236}">
                  <a16:creationId xmlns:a16="http://schemas.microsoft.com/office/drawing/2014/main" id="{DEBB9B87-CACC-4819-BEFA-C8A0C1AF2A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6" y="3718177"/>
              <a:ext cx="14097" cy="14096"/>
            </a:xfrm>
            <a:custGeom>
              <a:avLst/>
              <a:gdLst>
                <a:gd fmla="*/ 14097 w 14097" name="connsiteX0"/>
                <a:gd fmla="*/ 7048 h 14096" name="connsiteY0"/>
                <a:gd fmla="*/ 7049 w 14097" name="connsiteX1"/>
                <a:gd fmla="*/ 14097 h 14096" name="connsiteY1"/>
                <a:gd fmla="*/ 0 w 14097" name="connsiteX2"/>
                <a:gd fmla="*/ 7048 h 14096" name="connsiteY2"/>
                <a:gd fmla="*/ 7049 w 14097" name="connsiteX3"/>
                <a:gd fmla="*/ 0 h 14096" name="connsiteY3"/>
                <a:gd fmla="*/ 14097 w 14097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7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0" name="Freeform: Shape 249">
              <a:extLst>
                <a:ext uri="{FF2B5EF4-FFF2-40B4-BE49-F238E27FC236}">
                  <a16:creationId xmlns:a16="http://schemas.microsoft.com/office/drawing/2014/main" id="{5259DF1F-DEAD-492D-AFEE-BA7BB1A7E0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7" y="3718177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1" name="Freeform: Shape 250">
              <a:extLst>
                <a:ext uri="{FF2B5EF4-FFF2-40B4-BE49-F238E27FC236}">
                  <a16:creationId xmlns:a16="http://schemas.microsoft.com/office/drawing/2014/main" id="{D3573A36-F1A6-4532-829C-AE49B7CE2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72" y="3718177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9 w 14096" name="connsiteX1"/>
                <a:gd fmla="*/ 14097 h 14096" name="connsiteY1"/>
                <a:gd fmla="*/ 0 w 14096" name="connsiteX2"/>
                <a:gd fmla="*/ 7048 h 14096" name="connsiteY2"/>
                <a:gd fmla="*/ 7049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9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9" y="0"/>
                  </a:cubicBezTo>
                  <a:cubicBezTo>
                    <a:pt x="10859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2" name="Freeform: Shape 251">
              <a:extLst>
                <a:ext uri="{FF2B5EF4-FFF2-40B4-BE49-F238E27FC236}">
                  <a16:creationId xmlns:a16="http://schemas.microsoft.com/office/drawing/2014/main" id="{F1A8D26A-350C-45FE-AA87-4AC5C0568B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2" y="3718177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3" name="Freeform: Shape 252">
              <a:extLst>
                <a:ext uri="{FF2B5EF4-FFF2-40B4-BE49-F238E27FC236}">
                  <a16:creationId xmlns:a16="http://schemas.microsoft.com/office/drawing/2014/main" id="{5044A982-3E0F-4D17-9104-27E2D2D2F4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68" y="3718172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858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4" name="Freeform: Shape 253">
              <a:extLst>
                <a:ext uri="{FF2B5EF4-FFF2-40B4-BE49-F238E27FC236}">
                  <a16:creationId xmlns:a16="http://schemas.microsoft.com/office/drawing/2014/main" id="{68EB580A-7544-41A1-AE10-5C52B00FB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17" y="3718176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54"/>
                    <a:pt x="10954" y="14097"/>
                    <a:pt x="7048" y="14097"/>
                  </a:cubicBezTo>
                  <a:cubicBezTo>
                    <a:pt x="3143" y="14097"/>
                    <a:pt x="0" y="10954"/>
                    <a:pt x="0" y="7048"/>
                  </a:cubicBezTo>
                  <a:cubicBezTo>
                    <a:pt x="0" y="3143"/>
                    <a:pt x="3143" y="0"/>
                    <a:pt x="7048" y="0"/>
                  </a:cubicBezTo>
                  <a:cubicBezTo>
                    <a:pt x="10954" y="0"/>
                    <a:pt x="14097" y="3143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5" name="Freeform: Shape 254">
              <a:extLst>
                <a:ext uri="{FF2B5EF4-FFF2-40B4-BE49-F238E27FC236}">
                  <a16:creationId xmlns:a16="http://schemas.microsoft.com/office/drawing/2014/main" id="{65DBF4F2-4158-4DA7-AF14-7F9DDF07BF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8472" y="3777419"/>
              <a:ext cx="14097" cy="14099"/>
            </a:xfrm>
            <a:custGeom>
              <a:avLst/>
              <a:gdLst>
                <a:gd fmla="*/ 14097 w 14097" name="connsiteX0"/>
                <a:gd fmla="*/ 7051 h 14099" name="connsiteY0"/>
                <a:gd fmla="*/ 7049 w 14097" name="connsiteX1"/>
                <a:gd fmla="*/ 14099 h 14099" name="connsiteY1"/>
                <a:gd fmla="*/ 0 w 14097" name="connsiteX2"/>
                <a:gd fmla="*/ 7051 h 14099" name="connsiteY2"/>
                <a:gd fmla="*/ 7049 w 14097" name="connsiteX3"/>
                <a:gd fmla="*/ 2 h 14099" name="connsiteY3"/>
                <a:gd fmla="*/ 14097 w 14097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7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6" name="Freeform: Shape 255">
              <a:extLst>
                <a:ext uri="{FF2B5EF4-FFF2-40B4-BE49-F238E27FC236}">
                  <a16:creationId xmlns:a16="http://schemas.microsoft.com/office/drawing/2014/main" id="{F43513B1-0D48-4482-AA4E-2046DE5854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07622" y="3777419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7" name="Freeform: Shape 256">
              <a:extLst>
                <a:ext uri="{FF2B5EF4-FFF2-40B4-BE49-F238E27FC236}">
                  <a16:creationId xmlns:a16="http://schemas.microsoft.com/office/drawing/2014/main" id="{AC04BF60-8F64-4663-A8B4-D8BC1943B8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266868" y="3777419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9 w 14096" name="connsiteX1"/>
                <a:gd fmla="*/ 14099 h 14099" name="connsiteY1"/>
                <a:gd fmla="*/ 0 w 14096" name="connsiteX2"/>
                <a:gd fmla="*/ 7051 h 14099" name="connsiteY2"/>
                <a:gd fmla="*/ 7049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9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9" y="2"/>
                  </a:cubicBezTo>
                  <a:cubicBezTo>
                    <a:pt x="10859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8" name="Freeform: Shape 257">
              <a:extLst>
                <a:ext uri="{FF2B5EF4-FFF2-40B4-BE49-F238E27FC236}">
                  <a16:creationId xmlns:a16="http://schemas.microsoft.com/office/drawing/2014/main" id="{1B9A4999-4058-4260-B3D7-A8B6C1361B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6024" y="3777383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954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59" name="Freeform: Shape 258">
              <a:extLst>
                <a:ext uri="{FF2B5EF4-FFF2-40B4-BE49-F238E27FC236}">
                  <a16:creationId xmlns:a16="http://schemas.microsoft.com/office/drawing/2014/main" id="{99FCBE72-DC7B-42FD-B59A-E1714802EA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85287" y="3777429"/>
              <a:ext cx="14096" cy="14099"/>
            </a:xfrm>
            <a:custGeom>
              <a:avLst/>
              <a:gdLst>
                <a:gd fmla="*/ 14097 w 14096" name="connsiteX0"/>
                <a:gd fmla="*/ 7051 h 14099" name="connsiteY0"/>
                <a:gd fmla="*/ 7048 w 14096" name="connsiteX1"/>
                <a:gd fmla="*/ 14099 h 14099" name="connsiteY1"/>
                <a:gd fmla="*/ 0 w 14096" name="connsiteX2"/>
                <a:gd fmla="*/ 7051 h 14099" name="connsiteY2"/>
                <a:gd fmla="*/ 7048 w 14096" name="connsiteX3"/>
                <a:gd fmla="*/ 2 h 14099" name="connsiteY3"/>
                <a:gd fmla="*/ 14097 w 14096" name="connsiteX4"/>
                <a:gd fmla="*/ 7051 h 14099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9" w="14096">
                  <a:moveTo>
                    <a:pt x="14097" y="7051"/>
                  </a:moveTo>
                  <a:cubicBezTo>
                    <a:pt x="14097" y="10956"/>
                    <a:pt x="10954" y="14099"/>
                    <a:pt x="7048" y="14099"/>
                  </a:cubicBezTo>
                  <a:cubicBezTo>
                    <a:pt x="3143" y="14099"/>
                    <a:pt x="0" y="10956"/>
                    <a:pt x="0" y="7051"/>
                  </a:cubicBezTo>
                  <a:cubicBezTo>
                    <a:pt x="0" y="3145"/>
                    <a:pt x="3143" y="2"/>
                    <a:pt x="7048" y="2"/>
                  </a:cubicBezTo>
                  <a:cubicBezTo>
                    <a:pt x="10858" y="-93"/>
                    <a:pt x="14097" y="3145"/>
                    <a:pt x="14097" y="7051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lang="en-US"/>
            </a:p>
          </p:txBody>
        </p:sp>
        <p:sp>
          <p:nvSpPr>
            <p:cNvPr id="260" name="Freeform: Shape 259">
              <a:extLst>
                <a:ext uri="{FF2B5EF4-FFF2-40B4-BE49-F238E27FC236}">
                  <a16:creationId xmlns:a16="http://schemas.microsoft.com/office/drawing/2014/main" id="{2FC3A23A-4EDB-4DD4-B293-746E0255A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44424" y="3777424"/>
              <a:ext cx="14096" cy="14096"/>
            </a:xfrm>
            <a:custGeom>
              <a:avLst/>
              <a:gdLst>
                <a:gd fmla="*/ 14097 w 14096" name="connsiteX0"/>
                <a:gd fmla="*/ 7048 h 14096" name="connsiteY0"/>
                <a:gd fmla="*/ 7048 w 14096" name="connsiteX1"/>
                <a:gd fmla="*/ 14097 h 14096" name="connsiteY1"/>
                <a:gd fmla="*/ 0 w 14096" name="connsiteX2"/>
                <a:gd fmla="*/ 7048 h 14096" name="connsiteY2"/>
                <a:gd fmla="*/ 7048 w 14096" name="connsiteX3"/>
                <a:gd fmla="*/ 0 h 14096" name="connsiteY3"/>
                <a:gd fmla="*/ 14097 w 14096" name="connsiteX4"/>
                <a:gd fmla="*/ 7048 h 14096" name="connsiteY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b="b" l="l" r="r" t="t"/>
              <a:pathLst>
                <a:path h="14096" w="14096">
                  <a:moveTo>
                    <a:pt x="14097" y="7048"/>
                  </a:moveTo>
                  <a:cubicBezTo>
                    <a:pt x="14097" y="10941"/>
                    <a:pt x="10941" y="14097"/>
                    <a:pt x="7048" y="14097"/>
                  </a:cubicBezTo>
                  <a:cubicBezTo>
                    <a:pt x="3156" y="14097"/>
                    <a:pt x="0" y="10941"/>
                    <a:pt x="0" y="7048"/>
                  </a:cubicBezTo>
                  <a:cubicBezTo>
                    <a:pt x="0" y="3156"/>
                    <a:pt x="3156" y="0"/>
                    <a:pt x="7048" y="0"/>
                  </a:cubicBezTo>
                  <a:cubicBezTo>
                    <a:pt x="10941" y="0"/>
                    <a:pt x="14097" y="3156"/>
                    <a:pt x="14097" y="7048"/>
                  </a:cubicBezTo>
                  <a:close/>
                </a:path>
              </a:pathLst>
            </a:custGeom>
            <a:grpFill/>
            <a:ln cap="flat" w="9525">
              <a:noFill/>
              <a:prstDash val="solid"/>
              <a:miter/>
            </a:ln>
          </p:spPr>
          <p:txBody>
            <a:bodyPr anchor="ctr" rtlCol="0"/>
            <a:lstStyle/>
            <a:p>
              <a:endParaRPr dirty="0" lang="en-US"/>
            </a:p>
          </p:txBody>
        </p:sp>
      </p:grp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FC10773-0286-4956-9822-438E075D4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8783" y="1565806"/>
            <a:ext cx="3573159" cy="465604"/>
          </a:xfrm>
        </p:spPr>
        <p:txBody>
          <a:bodyPr anchor="t">
            <a:normAutofit lnSpcReduction="10000"/>
          </a:bodyPr>
          <a:lstStyle/>
          <a:p>
            <a:pPr indent="0" marL="0">
              <a:buNone/>
            </a:pPr>
            <a:r>
              <a:rPr dirty="0" lang="es-MX"/>
              <a:t>Loneta 100% algodón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60D9AF0-1455-49D9-A3A8-B7D241618F58}"/>
              </a:ext>
            </a:extLst>
          </p:cNvPr>
          <p:cNvSpPr txBox="1"/>
          <p:nvPr/>
        </p:nvSpPr>
        <p:spPr>
          <a:xfrm>
            <a:off x="3818617" y="5402192"/>
            <a:ext cx="3719686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s-MX" sz="2800"/>
              <a:t>Manta 100% algodón</a:t>
            </a:r>
          </a:p>
        </p:txBody>
      </p:sp>
      <p:pic>
        <p:nvPicPr>
          <p:cNvPr descr="Modal Elastizado fucsia - Venta de Telas por Metro" id="4102" name="Picture 6">
            <a:extLst>
              <a:ext uri="{FF2B5EF4-FFF2-40B4-BE49-F238E27FC236}">
                <a16:creationId xmlns:a16="http://schemas.microsoft.com/office/drawing/2014/main" id="{1DD14F5B-F226-4A0C-9422-1926FD7743C3}"/>
              </a:ext>
            </a:extLst>
          </p:cNvPr>
          <p:cNvPicPr>
            <a:picLocks noChangeArrowheads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088" y="2823788"/>
            <a:ext cx="2143125" cy="2143125"/>
          </a:xfrm>
          <a:prstGeom prst="flowChartConnector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C27228B-D5B3-4071-BB6F-57C284CAF763}"/>
              </a:ext>
            </a:extLst>
          </p:cNvPr>
          <p:cNvSpPr txBox="1"/>
          <p:nvPr/>
        </p:nvSpPr>
        <p:spPr>
          <a:xfrm>
            <a:off x="9206571" y="3633740"/>
            <a:ext cx="1399035" cy="5232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dirty="0" lang="es-MX" sz="2800"/>
              <a:t>Modal</a:t>
            </a:r>
          </a:p>
        </p:txBody>
      </p:sp>
    </p:spTree>
    <p:extLst>
      <p:ext uri="{BB962C8B-B14F-4D97-AF65-F5344CB8AC3E}">
        <p14:creationId xmlns:p14="http://schemas.microsoft.com/office/powerpoint/2010/main" val="358327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79FFA0-9FF9-49B7-BB4E-07BC9DA0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Confección de blancos</a:t>
            </a:r>
          </a:p>
        </p:txBody>
      </p:sp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AA554622-5F2F-4BA8-95D8-90090979FBC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5227987"/>
              </p:ext>
            </p:extLst>
          </p:nvPr>
        </p:nvGraphicFramePr>
        <p:xfrm>
          <a:off x="496389" y="1877876"/>
          <a:ext cx="11247120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1211">
                  <a:extLst>
                    <a:ext uri="{9D8B030D-6E8A-4147-A177-3AD203B41FA5}">
                      <a16:colId xmlns:a16="http://schemas.microsoft.com/office/drawing/2014/main" val="3864574488"/>
                    </a:ext>
                  </a:extLst>
                </a:gridCol>
                <a:gridCol w="4144249">
                  <a:extLst>
                    <a:ext uri="{9D8B030D-6E8A-4147-A177-3AD203B41FA5}">
                      <a16:colId xmlns:a16="http://schemas.microsoft.com/office/drawing/2014/main" val="3818787396"/>
                    </a:ext>
                  </a:extLst>
                </a:gridCol>
                <a:gridCol w="1911785">
                  <a:extLst>
                    <a:ext uri="{9D8B030D-6E8A-4147-A177-3AD203B41FA5}">
                      <a16:colId xmlns:a16="http://schemas.microsoft.com/office/drawing/2014/main" val="2112238150"/>
                    </a:ext>
                  </a:extLst>
                </a:gridCol>
                <a:gridCol w="2259875">
                  <a:extLst>
                    <a:ext uri="{9D8B030D-6E8A-4147-A177-3AD203B41FA5}">
                      <a16:colId xmlns:a16="http://schemas.microsoft.com/office/drawing/2014/main" val="2767960510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MX" sz="2400" dirty="0"/>
                        <a:t>Elementos a considerar para la confección de blancos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9677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MX" sz="600" dirty="0">
                        <a:solidFill>
                          <a:schemeClr val="bg1"/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Selección de maquinaria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Accesorios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2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Selección de telas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Algodón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Lino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Poliéster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70C0"/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Selección de hilos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Algodón</a:t>
                      </a:r>
                    </a:p>
                    <a:p>
                      <a:pPr marL="285750" indent="-285750" algn="ctr">
                        <a:buFont typeface="Arial" panose="020B0604020202020204" pitchFamily="34" charset="0"/>
                        <a:buChar char="•"/>
                      </a:pPr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Poliéster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0070C0"/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accent6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3904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Recta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Agujas</a:t>
                      </a:r>
                    </a:p>
                  </a:txBody>
                  <a:tcPr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2563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Overlock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Pies en diferentes presentaciones</a:t>
                      </a:r>
                    </a:p>
                  </a:txBody>
                  <a:tcPr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37836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Ojaleadora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Dobladilladores</a:t>
                      </a:r>
                    </a:p>
                  </a:txBody>
                  <a:tcPr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67091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Resortera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Embiesadores</a:t>
                      </a:r>
                    </a:p>
                  </a:txBody>
                  <a:tcPr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23586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>
                          <a:solidFill>
                            <a:schemeClr val="bg1"/>
                          </a:solidFill>
                        </a:rPr>
                        <a:t>Guiadores</a:t>
                      </a:r>
                    </a:p>
                  </a:txBody>
                  <a:tcPr>
                    <a:lnR w="28575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100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8949721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DarkVTI">
  <a:themeElements>
    <a:clrScheme name="Custom 4">
      <a:dk1>
        <a:srgbClr val="FFFFFF"/>
      </a:dk1>
      <a:lt1>
        <a:srgbClr val="000000"/>
      </a:lt1>
      <a:dk2>
        <a:srgbClr val="F3FFF8"/>
      </a:dk2>
      <a:lt2>
        <a:srgbClr val="2D2D2D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DarkVTI" id="{84637DF0-7D2D-4F20-816C-4D6C45F3FAF2}" vid="{0EF594EE-C33F-480F-80E7-D4F74C1C30E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70</Words>
  <Application>Microsoft Office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Cavolini</vt:lpstr>
      <vt:lpstr>Source Sans Pro</vt:lpstr>
      <vt:lpstr>FunkyShapesDarkVTI</vt:lpstr>
      <vt:lpstr>Elaboración   y   Diseño   de blancos</vt:lpstr>
      <vt:lpstr>Clasificación</vt:lpstr>
      <vt:lpstr>Blancos Comerciales</vt:lpstr>
      <vt:lpstr>Tipos de telas</vt:lpstr>
      <vt:lpstr>Confección de blancos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Elaboración y Diseño de blancos</dc:title>
  <dc:creator>ALEJANDRO DE JESUS AMARO VALENCIA</dc:creator>
  <cp:lastModifiedBy>ALEJANDRO DE JESUS AMARO VALENCIA</cp:lastModifiedBy>
  <cp:revision>21</cp:revision>
  <dcterms:created xsi:type="dcterms:W3CDTF">2021-04-30T16:45:59Z</dcterms:created>
  <dcterms:modified xsi:type="dcterms:W3CDTF">2021-04-30T19:54:43Z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162355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S9.1.4</vt:lpwstr>
  </property>
</Properties>
</file>