
<file path=[Content_Types].xml><?xml version="1.0" encoding="utf-8"?>
<Types xmlns="http://schemas.openxmlformats.org/package/2006/content-types">
  <Default ContentType="image/jpeg" Extension="jfif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2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628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143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9225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1579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653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701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72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686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507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538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979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EA48D-2DFE-47CC-BF66-C83D6133ABB2}" type="datetimeFigureOut">
              <a:rPr lang="es-MX" smtClean="0"/>
              <a:t>16/04/2021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4B04E-E19A-46ED-B8E4-838428B8C2E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9213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f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f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02420" y="1902949"/>
            <a:ext cx="9144000" cy="2387600"/>
          </a:xfrm>
        </p:spPr>
        <p:txBody>
          <a:bodyPr>
            <a:noAutofit/>
          </a:bodyPr>
          <a:lstStyle/>
          <a:p>
            <a:r>
              <a:rPr lang="es-MX" sz="66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CLASIFICACIÓN DE PANTALONES POR CORTE</a:t>
            </a:r>
            <a:endParaRPr lang="es-MX" sz="66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86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-250903" y="3077736"/>
            <a:ext cx="3724508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PANTALÓN RECTO</a:t>
            </a:r>
            <a:endParaRPr lang="es-MX" sz="4000" b="1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3295186" y="356839"/>
            <a:ext cx="2743200" cy="6356195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Rectángulo redondeado 4"/>
          <p:cNvSpPr/>
          <p:nvPr/>
        </p:nvSpPr>
        <p:spPr>
          <a:xfrm>
            <a:off x="7081023" y="1895708"/>
            <a:ext cx="4304371" cy="4817327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Rectángulo 5"/>
          <p:cNvSpPr/>
          <p:nvPr/>
        </p:nvSpPr>
        <p:spPr>
          <a:xfrm>
            <a:off x="6556917" y="356840"/>
            <a:ext cx="4594303" cy="14273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PANTALÓN PITILLO</a:t>
            </a:r>
            <a:endParaRPr lang="es-MX" sz="4000" b="1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006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379141"/>
            <a:ext cx="5731727" cy="10482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PATA DE ELEFANTE</a:t>
            </a:r>
            <a:endParaRPr lang="es-MX" sz="40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rapecio 2"/>
          <p:cNvSpPr/>
          <p:nvPr/>
        </p:nvSpPr>
        <p:spPr>
          <a:xfrm>
            <a:off x="1170877" y="1159728"/>
            <a:ext cx="3389971" cy="5698272"/>
          </a:xfrm>
          <a:prstGeom prst="trapezoid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Rectángulo 3"/>
          <p:cNvSpPr/>
          <p:nvPr/>
        </p:nvSpPr>
        <p:spPr>
          <a:xfrm>
            <a:off x="4861930" y="3027556"/>
            <a:ext cx="2765504" cy="11151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LEGGINS</a:t>
            </a:r>
            <a:endParaRPr lang="es-MX" sz="40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7928516" y="379141"/>
            <a:ext cx="3445728" cy="6021659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424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68351" y="223024"/>
            <a:ext cx="4728117" cy="492883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Explosión 2 3"/>
          <p:cNvSpPr/>
          <p:nvPr/>
        </p:nvSpPr>
        <p:spPr>
          <a:xfrm>
            <a:off x="780584" y="4393580"/>
            <a:ext cx="4728118" cy="2207942"/>
          </a:xfrm>
          <a:prstGeom prst="irregularSeal2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 smtClean="0">
                <a:solidFill>
                  <a:schemeClr val="accent2">
                    <a:lumMod val="50000"/>
                  </a:schemeClr>
                </a:solidFill>
              </a:rPr>
              <a:t>SAFARI</a:t>
            </a:r>
            <a:endParaRPr lang="es-MX" dirty="0"/>
          </a:p>
        </p:txBody>
      </p:sp>
      <p:sp>
        <p:nvSpPr>
          <p:cNvPr id="5" name="Rectángulo redondeado 4"/>
          <p:cNvSpPr/>
          <p:nvPr/>
        </p:nvSpPr>
        <p:spPr>
          <a:xfrm>
            <a:off x="8118088" y="624468"/>
            <a:ext cx="3456877" cy="597705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Explosión 1 5"/>
          <p:cNvSpPr/>
          <p:nvPr/>
        </p:nvSpPr>
        <p:spPr>
          <a:xfrm>
            <a:off x="5196469" y="468351"/>
            <a:ext cx="3233854" cy="3925229"/>
          </a:xfrm>
          <a:prstGeom prst="irregularSeal1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 smtClean="0">
                <a:solidFill>
                  <a:schemeClr val="accent2">
                    <a:lumMod val="50000"/>
                  </a:schemeClr>
                </a:solidFill>
              </a:rPr>
              <a:t>CARGO</a:t>
            </a:r>
            <a:endParaRPr lang="es-MX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1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ortar rectángulo de esquina diagonal 2"/>
          <p:cNvSpPr/>
          <p:nvPr/>
        </p:nvSpPr>
        <p:spPr>
          <a:xfrm>
            <a:off x="2564781" y="178420"/>
            <a:ext cx="2564780" cy="6110868"/>
          </a:xfrm>
          <a:prstGeom prst="snip2Diag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Rectángulo redondeado 1"/>
          <p:cNvSpPr/>
          <p:nvPr/>
        </p:nvSpPr>
        <p:spPr>
          <a:xfrm>
            <a:off x="0" y="2118732"/>
            <a:ext cx="3657601" cy="223024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BOMBACHO</a:t>
            </a:r>
            <a:endParaRPr lang="es-MX" sz="4000" b="1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6021659" y="178420"/>
            <a:ext cx="5709424" cy="6467707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Rectángulo 4"/>
          <p:cNvSpPr/>
          <p:nvPr/>
        </p:nvSpPr>
        <p:spPr>
          <a:xfrm>
            <a:off x="7426712" y="5129561"/>
            <a:ext cx="3367668" cy="11597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DEPORTIVO</a:t>
            </a:r>
            <a:endParaRPr lang="es-MX" sz="4000" b="1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66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cio 1"/>
          <p:cNvSpPr/>
          <p:nvPr/>
        </p:nvSpPr>
        <p:spPr>
          <a:xfrm>
            <a:off x="490654" y="780585"/>
            <a:ext cx="3992136" cy="5553307"/>
          </a:xfrm>
          <a:prstGeom prst="trapezoid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 rot="18946775">
            <a:off x="2486722" y="1761891"/>
            <a:ext cx="3300761" cy="2542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PETO</a:t>
            </a:r>
            <a:endParaRPr lang="es-MX" sz="4000" b="1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340271" y="277862"/>
            <a:ext cx="4237464" cy="481732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7544602" y="5095189"/>
            <a:ext cx="2313075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accent2">
                    <a:lumMod val="50000"/>
                  </a:schemeClr>
                </a:solidFill>
              </a:rPr>
              <a:t>MONO</a:t>
            </a:r>
            <a:endParaRPr lang="es-MX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57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730636" y="61333"/>
            <a:ext cx="3412272" cy="6679579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Rectángulo 2"/>
          <p:cNvSpPr/>
          <p:nvPr/>
        </p:nvSpPr>
        <p:spPr>
          <a:xfrm rot="19079057">
            <a:off x="3547848" y="3423723"/>
            <a:ext cx="334536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accent2">
                    <a:lumMod val="50000"/>
                  </a:schemeClr>
                </a:solidFill>
              </a:rPr>
              <a:t>MARINERO</a:t>
            </a:r>
            <a:endParaRPr lang="es-MX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8207301" y="752707"/>
            <a:ext cx="3412272" cy="5531005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xplosión 2 4"/>
          <p:cNvSpPr/>
          <p:nvPr/>
        </p:nvSpPr>
        <p:spPr>
          <a:xfrm rot="18284837">
            <a:off x="4426884" y="1410453"/>
            <a:ext cx="7052655" cy="2022405"/>
          </a:xfrm>
          <a:prstGeom prst="irregularSeal2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 smtClean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PESCADOR</a:t>
            </a:r>
            <a:endParaRPr lang="es-MX" sz="4000" b="1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19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21</Words>
  <Application>Microsoft Office PowerPoint</Application>
  <PresentationFormat>Panorámica</PresentationFormat>
  <Paragraphs>13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Tema de Office</vt:lpstr>
      <vt:lpstr>CLASIFICACIÓN DE PANTALONES POR CORTE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16</cp:revision>
  <dcterms:created xsi:type="dcterms:W3CDTF">2021-04-15T19:43:52Z</dcterms:created>
  <dcterms:modified xsi:type="dcterms:W3CDTF">2021-04-16T21:16:43Z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451589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S9.1.4</vt:lpwstr>
  </property>
</Properties>
</file>