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6" r:id="rId2"/>
  </p:sldIdLst>
  <p:sldSz cx="12192000" cy="16256000"/>
  <p:notesSz cx="9144000" cy="6858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9D06"/>
    <a:srgbClr val="B20C57"/>
    <a:srgbClr val="CC0066"/>
    <a:srgbClr val="CD33AC"/>
    <a:srgbClr val="645A5E"/>
    <a:srgbClr val="990033"/>
    <a:srgbClr val="AA1458"/>
    <a:srgbClr val="A51355"/>
    <a:srgbClr val="7F62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8" d="100"/>
          <a:sy n="68" d="100"/>
        </p:scale>
        <p:origin x="816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49F39-52A5-452A-9BF3-BFA0F1D32BA6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703638" y="857250"/>
            <a:ext cx="17367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0B978-ECB3-4D27-8677-999637BF25C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3424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1D6A11-B880-4798-B8E7-ADAE2CA94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60416"/>
            <a:ext cx="9144000" cy="565949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78BADC-8CF2-46D1-87D5-1E7DAC74F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2C020B-4D92-4B24-B66A-469E72823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46C238-CF40-4D11-A6D2-FFADE1D96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1B0E35-DAB3-4F68-9FEB-4C234C55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156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84F6E-388C-463F-90DE-A994E8EB8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FB29C24-8899-4724-996D-9298BD28D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5429E-D661-43A0-BDB8-285411845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5D0BB2-D802-469F-A6BA-1A2A2BB1C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BF469-92A9-4CC2-B6CB-B6DC0E315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8333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AD846F1-50C2-4DCF-A4AC-7E524ECF33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65481"/>
            <a:ext cx="2628900" cy="1377620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4B3BFE-0118-45C7-BD85-08C1FEFD2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5481"/>
            <a:ext cx="7734300" cy="1377620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36A0B0-F9E3-4129-BFC3-A8E4CEAF2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8D8FAF-1A64-442D-971F-C4CC9A4E3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A2226D-91C0-4897-BA63-3E92351E9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749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89CE5D-415A-40CE-96D4-E12A0C9B4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55C6F3-1FED-4D30-8C51-C80C277B9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2520A6-22A7-45F7-AE9D-BA85298E0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22B129-2AAF-4A9B-9FE7-A98FE4B4B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01D07F-5747-435A-9309-2A4A4D512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1218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DBE30-3095-47A2-9A86-0B6C776E7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2714"/>
            <a:ext cx="10515600" cy="676204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F7E42A-64F0-4B7F-B6ED-5DD057A76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0878728"/>
            <a:ext cx="10515600" cy="3555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218C2B-4F11-4E84-AC25-45DDDD1E0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0B585A-4989-4B4E-829E-127640BB5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09FDF0-B2D8-4EEC-88E7-BC46F1C5B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623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DD97A-BCD0-4325-9E65-85C9C4E9C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D9476B-EF9D-41C5-9436-EC2350BA6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73B89F6-165A-49D4-8EF9-9034E6C33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4D2C36-3389-45BF-B76B-7F924F7D1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639693-5260-4EBB-B89B-F950A8A29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4E1051-F1B0-4586-B12D-46D522DEB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339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0EC5F0-006C-4A3D-8FE3-AB6AA0FD6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5483"/>
            <a:ext cx="10515600" cy="31420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D6DED-F64E-497B-85FE-CF2EA2EA1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91269E-66CE-4A51-85BC-0DCFF1D96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DCCC724-8BD0-47DB-9477-86FD16B250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984979"/>
            <a:ext cx="5183188" cy="19529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B0BB164-7FB9-47F4-8709-2DB860FB1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5937956"/>
            <a:ext cx="5183188" cy="87338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E381E73-112C-4158-A49A-28F954353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2F5FFF6-2DA2-4E31-8000-55C488F9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8801E9-1F44-4F44-89BA-C01EDDD7B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88087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6CEBF2-45D1-4936-A3AA-9282BFA69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EED2A2E-A1C3-473D-8B62-7C43C8B5E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3F7A7D-DB0B-48DC-9D1A-B0244176A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9C99D9-593C-469F-B6B1-59FA88BB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4704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1A53851-C847-4893-ABD5-5C0722F6A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E83B37E-5E56-47B9-B928-67C36081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F5AC523-493C-457B-B623-2476AE79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5264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F0BC58-8F2C-4210-903B-3E399E663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1083733"/>
            <a:ext cx="3932237" cy="3793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CB129A-F76C-4629-9222-4F3D3053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340564"/>
            <a:ext cx="6172200" cy="115522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3BF7B6-C84D-4983-B2E4-0E45F4C62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4876800"/>
            <a:ext cx="3932237" cy="90348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B05DF17-B519-468A-B8A8-D63B1BD41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564506-6072-4757-AEE3-20B64F580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5FF899-BA4F-4DF7-86C7-00743DB3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0483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3A9A52-858E-4C6D-A4D4-CD0CCE518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1083733"/>
            <a:ext cx="3932237" cy="3793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5291ADA-2F29-46C2-A095-1626C93EE2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340564"/>
            <a:ext cx="6172200" cy="115522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3ED9CD-4C8F-473B-A32E-6B9F6E124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4876800"/>
            <a:ext cx="3932237" cy="90348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6D554B-B1CD-4622-8D91-39E04303B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A4DE78-3C7A-41D4-8347-03E6B9288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642DAC9-F239-483F-B349-EB8A0651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467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91412A1-E195-4398-9A8C-DA442B7D3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483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7A905D-D6A2-4F17-80BE-1E416EBD3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F24EAD-DB35-48C5-A07D-8B6CF6936F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066905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EF126-5EEC-4C91-BECF-83927CB130EB}" type="datetimeFigureOut">
              <a:rPr lang="es-MX" smtClean="0"/>
              <a:t>23/03/2022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E30A4C-A834-4BEA-83B0-DDB053748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15066905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EF739-37C3-4C13-9CF6-CD9093B3B4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15066905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610A4-BC45-4FBA-AD53-7D2E8F349E6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5485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Resultado de imagen para fondos claros con textura textil">
            <a:extLst>
              <a:ext uri="{FF2B5EF4-FFF2-40B4-BE49-F238E27FC236}">
                <a16:creationId xmlns:a16="http://schemas.microsoft.com/office/drawing/2014/main" id="{EDA15B95-A9C3-4568-802A-00A86D074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32" y="228828"/>
            <a:ext cx="11679692" cy="1579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Imagen 62">
            <a:extLst>
              <a:ext uri="{FF2B5EF4-FFF2-40B4-BE49-F238E27FC236}">
                <a16:creationId xmlns:a16="http://schemas.microsoft.com/office/drawing/2014/main" id="{424648F0-7259-4DD3-9BA7-13FA0BA643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1" t="20946" r="41273" b="3829"/>
          <a:stretch/>
        </p:blipFill>
        <p:spPr>
          <a:xfrm>
            <a:off x="4559405" y="12306249"/>
            <a:ext cx="690960" cy="2988590"/>
          </a:xfrm>
          <a:prstGeom prst="rect">
            <a:avLst/>
          </a:prstGeom>
        </p:spPr>
      </p:pic>
      <p:pic>
        <p:nvPicPr>
          <p:cNvPr id="255" name="Imagen 254">
            <a:extLst>
              <a:ext uri="{FF2B5EF4-FFF2-40B4-BE49-F238E27FC236}">
                <a16:creationId xmlns:a16="http://schemas.microsoft.com/office/drawing/2014/main" id="{ED5D9E03-3B07-4692-A587-F5494A8DF5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1" t="20946" r="41273" b="3829"/>
          <a:stretch/>
        </p:blipFill>
        <p:spPr>
          <a:xfrm rot="19522244">
            <a:off x="3074086" y="9149516"/>
            <a:ext cx="690960" cy="2988590"/>
          </a:xfrm>
          <a:prstGeom prst="rect">
            <a:avLst/>
          </a:prstGeom>
        </p:spPr>
      </p:pic>
      <p:pic>
        <p:nvPicPr>
          <p:cNvPr id="254" name="Imagen 253">
            <a:extLst>
              <a:ext uri="{FF2B5EF4-FFF2-40B4-BE49-F238E27FC236}">
                <a16:creationId xmlns:a16="http://schemas.microsoft.com/office/drawing/2014/main" id="{6B0CFE68-144C-4A86-AF14-4FE76B9158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1" t="20946" r="41273" b="3829"/>
          <a:stretch/>
        </p:blipFill>
        <p:spPr>
          <a:xfrm rot="925932">
            <a:off x="3947909" y="6647009"/>
            <a:ext cx="690960" cy="2666078"/>
          </a:xfrm>
          <a:prstGeom prst="rect">
            <a:avLst/>
          </a:prstGeom>
        </p:spPr>
      </p:pic>
      <p:pic>
        <p:nvPicPr>
          <p:cNvPr id="162" name="Imagen 161">
            <a:extLst>
              <a:ext uri="{FF2B5EF4-FFF2-40B4-BE49-F238E27FC236}">
                <a16:creationId xmlns:a16="http://schemas.microsoft.com/office/drawing/2014/main" id="{3F6CC806-D3D3-4DAA-9943-198D5B3B22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1" t="20946" r="41273" b="3829"/>
          <a:stretch/>
        </p:blipFill>
        <p:spPr>
          <a:xfrm rot="18673956">
            <a:off x="3755671" y="3493837"/>
            <a:ext cx="640804" cy="3541125"/>
          </a:xfrm>
          <a:prstGeom prst="rect">
            <a:avLst/>
          </a:prstGeom>
        </p:spPr>
      </p:pic>
      <p:grpSp>
        <p:nvGrpSpPr>
          <p:cNvPr id="1054" name="Grupo 1053">
            <a:extLst>
              <a:ext uri="{FF2B5EF4-FFF2-40B4-BE49-F238E27FC236}">
                <a16:creationId xmlns:a16="http://schemas.microsoft.com/office/drawing/2014/main" id="{53FD0E09-BD29-4D50-B53D-AA02A2E30FB2}"/>
              </a:ext>
            </a:extLst>
          </p:cNvPr>
          <p:cNvGrpSpPr/>
          <p:nvPr/>
        </p:nvGrpSpPr>
        <p:grpSpPr>
          <a:xfrm>
            <a:off x="591410" y="2757932"/>
            <a:ext cx="6532649" cy="2057400"/>
            <a:chOff x="688080" y="2525936"/>
            <a:chExt cx="6532649" cy="2057400"/>
          </a:xfrm>
        </p:grpSpPr>
        <p:grpSp>
          <p:nvGrpSpPr>
            <p:cNvPr id="1035" name="Grupo 1034">
              <a:extLst>
                <a:ext uri="{FF2B5EF4-FFF2-40B4-BE49-F238E27FC236}">
                  <a16:creationId xmlns:a16="http://schemas.microsoft.com/office/drawing/2014/main" id="{25B3A388-23CC-4DC3-A885-40431E7D094F}"/>
                </a:ext>
              </a:extLst>
            </p:cNvPr>
            <p:cNvGrpSpPr/>
            <p:nvPr/>
          </p:nvGrpSpPr>
          <p:grpSpPr>
            <a:xfrm>
              <a:off x="755073" y="2525936"/>
              <a:ext cx="6465656" cy="2057400"/>
              <a:chOff x="755073" y="3144982"/>
              <a:chExt cx="6465656" cy="2057400"/>
            </a:xfrm>
          </p:grpSpPr>
          <p:sp>
            <p:nvSpPr>
              <p:cNvPr id="127" name="Rectángulo 126">
                <a:extLst>
                  <a:ext uri="{FF2B5EF4-FFF2-40B4-BE49-F238E27FC236}">
                    <a16:creationId xmlns:a16="http://schemas.microsoft.com/office/drawing/2014/main" id="{2959AE64-A155-43A3-833B-DC4C2AC8191C}"/>
                  </a:ext>
                </a:extLst>
              </p:cNvPr>
              <p:cNvSpPr/>
              <p:nvPr/>
            </p:nvSpPr>
            <p:spPr>
              <a:xfrm>
                <a:off x="2541299" y="3505189"/>
                <a:ext cx="4679430" cy="1371600"/>
              </a:xfrm>
              <a:custGeom>
                <a:avLst/>
                <a:gdLst>
                  <a:gd name="connsiteX0" fmla="*/ 0 w 4679078"/>
                  <a:gd name="connsiteY0" fmla="*/ 0 h 1294625"/>
                  <a:gd name="connsiteX1" fmla="*/ 4679078 w 4679078"/>
                  <a:gd name="connsiteY1" fmla="*/ 0 h 1294625"/>
                  <a:gd name="connsiteX2" fmla="*/ 4679078 w 4679078"/>
                  <a:gd name="connsiteY2" fmla="*/ 1294625 h 1294625"/>
                  <a:gd name="connsiteX3" fmla="*/ 0 w 4679078"/>
                  <a:gd name="connsiteY3" fmla="*/ 1294625 h 1294625"/>
                  <a:gd name="connsiteX4" fmla="*/ 0 w 4679078"/>
                  <a:gd name="connsiteY4" fmla="*/ 0 h 1294625"/>
                  <a:gd name="connsiteX0" fmla="*/ 352 w 4679430"/>
                  <a:gd name="connsiteY0" fmla="*/ 0 h 1294625"/>
                  <a:gd name="connsiteX1" fmla="*/ 4679430 w 4679430"/>
                  <a:gd name="connsiteY1" fmla="*/ 0 h 1294625"/>
                  <a:gd name="connsiteX2" fmla="*/ 4679430 w 4679430"/>
                  <a:gd name="connsiteY2" fmla="*/ 1294625 h 1294625"/>
                  <a:gd name="connsiteX3" fmla="*/ 352 w 4679430"/>
                  <a:gd name="connsiteY3" fmla="*/ 1294625 h 1294625"/>
                  <a:gd name="connsiteX4" fmla="*/ 315249 w 4679430"/>
                  <a:gd name="connsiteY4" fmla="*/ 574178 h 1294625"/>
                  <a:gd name="connsiteX5" fmla="*/ 352 w 4679430"/>
                  <a:gd name="connsiteY5" fmla="*/ 0 h 129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9430" h="1294625">
                    <a:moveTo>
                      <a:pt x="352" y="0"/>
                    </a:moveTo>
                    <a:lnTo>
                      <a:pt x="4679430" y="0"/>
                    </a:lnTo>
                    <a:lnTo>
                      <a:pt x="4679430" y="1294625"/>
                    </a:lnTo>
                    <a:lnTo>
                      <a:pt x="352" y="1294625"/>
                    </a:lnTo>
                    <a:cubicBezTo>
                      <a:pt x="-12446" y="1047549"/>
                      <a:pt x="328047" y="821254"/>
                      <a:pt x="315249" y="574178"/>
                    </a:cubicBezTo>
                    <a:lnTo>
                      <a:pt x="352" y="0"/>
                    </a:lnTo>
                    <a:close/>
                  </a:path>
                </a:pathLst>
              </a:custGeom>
              <a:solidFill>
                <a:srgbClr val="CC0066"/>
              </a:solidFill>
              <a:ln>
                <a:solidFill>
                  <a:srgbClr val="CC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44" name="Hexágono 143">
                <a:extLst>
                  <a:ext uri="{FF2B5EF4-FFF2-40B4-BE49-F238E27FC236}">
                    <a16:creationId xmlns:a16="http://schemas.microsoft.com/office/drawing/2014/main" id="{56C88226-7B58-4CC2-982E-D0646E4BFAA6}"/>
                  </a:ext>
                </a:extLst>
              </p:cNvPr>
              <p:cNvSpPr/>
              <p:nvPr/>
            </p:nvSpPr>
            <p:spPr>
              <a:xfrm>
                <a:off x="755073" y="3144982"/>
                <a:ext cx="2123121" cy="2057400"/>
              </a:xfrm>
              <a:prstGeom prst="hexagon">
                <a:avLst/>
              </a:prstGeom>
              <a:solidFill>
                <a:schemeClr val="bg1"/>
              </a:solidFill>
              <a:ln w="127000">
                <a:solidFill>
                  <a:srgbClr val="CC0066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041" name="CuadroTexto 1040">
              <a:extLst>
                <a:ext uri="{FF2B5EF4-FFF2-40B4-BE49-F238E27FC236}">
                  <a16:creationId xmlns:a16="http://schemas.microsoft.com/office/drawing/2014/main" id="{DD2C9FB4-0A99-4DFF-AEC3-3E0DEEE8EAFF}"/>
                </a:ext>
              </a:extLst>
            </p:cNvPr>
            <p:cNvSpPr txBox="1"/>
            <p:nvPr/>
          </p:nvSpPr>
          <p:spPr>
            <a:xfrm>
              <a:off x="3094788" y="3004038"/>
              <a:ext cx="4030520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Mantén el cabello atado. 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Evita el uso de anillos, pulseras, así como prendas con mangas amplias.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 Mantén tu espacio de trabajo en orden.</a:t>
              </a:r>
            </a:p>
            <a:p>
              <a:endParaRPr lang="es-ES" dirty="0"/>
            </a:p>
          </p:txBody>
        </p:sp>
        <p:sp>
          <p:nvSpPr>
            <p:cNvPr id="1042" name="CuadroTexto 1041">
              <a:extLst>
                <a:ext uri="{FF2B5EF4-FFF2-40B4-BE49-F238E27FC236}">
                  <a16:creationId xmlns:a16="http://schemas.microsoft.com/office/drawing/2014/main" id="{B5752C64-07AE-45E4-8CF5-4BEC79E85F56}"/>
                </a:ext>
              </a:extLst>
            </p:cNvPr>
            <p:cNvSpPr txBox="1"/>
            <p:nvPr/>
          </p:nvSpPr>
          <p:spPr>
            <a:xfrm>
              <a:off x="688080" y="3195569"/>
              <a:ext cx="22647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Bahnschrift Light" panose="020B0502040204020203" pitchFamily="34" charset="0"/>
                </a:rPr>
                <a:t>Atrapamientos</a:t>
              </a:r>
              <a:endParaRPr lang="es-MX" sz="2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Light" panose="020B0502040204020203" pitchFamily="34" charset="0"/>
              </a:endParaRPr>
            </a:p>
          </p:txBody>
        </p:sp>
        <p:sp>
          <p:nvSpPr>
            <p:cNvPr id="1052" name="CuadroTexto 1051">
              <a:extLst>
                <a:ext uri="{FF2B5EF4-FFF2-40B4-BE49-F238E27FC236}">
                  <a16:creationId xmlns:a16="http://schemas.microsoft.com/office/drawing/2014/main" id="{2CB76752-F3E6-46CD-8FAC-E9CB6BF80842}"/>
                </a:ext>
              </a:extLst>
            </p:cNvPr>
            <p:cNvSpPr txBox="1"/>
            <p:nvPr/>
          </p:nvSpPr>
          <p:spPr>
            <a:xfrm>
              <a:off x="870333" y="3640944"/>
              <a:ext cx="1919393" cy="830997"/>
            </a:xfrm>
            <a:custGeom>
              <a:avLst/>
              <a:gdLst>
                <a:gd name="connsiteX0" fmla="*/ 0 w 1441641"/>
                <a:gd name="connsiteY0" fmla="*/ 0 h 369332"/>
                <a:gd name="connsiteX1" fmla="*/ 1441641 w 1441641"/>
                <a:gd name="connsiteY1" fmla="*/ 0 h 369332"/>
                <a:gd name="connsiteX2" fmla="*/ 1441641 w 1441641"/>
                <a:gd name="connsiteY2" fmla="*/ 369332 h 369332"/>
                <a:gd name="connsiteX3" fmla="*/ 0 w 1441641"/>
                <a:gd name="connsiteY3" fmla="*/ 369332 h 369332"/>
                <a:gd name="connsiteX4" fmla="*/ 0 w 1441641"/>
                <a:gd name="connsiteY4" fmla="*/ 0 h 369332"/>
                <a:gd name="connsiteX0" fmla="*/ 0 w 1441641"/>
                <a:gd name="connsiteY0" fmla="*/ 0 h 839086"/>
                <a:gd name="connsiteX1" fmla="*/ 1441641 w 1441641"/>
                <a:gd name="connsiteY1" fmla="*/ 0 h 839086"/>
                <a:gd name="connsiteX2" fmla="*/ 1441641 w 1441641"/>
                <a:gd name="connsiteY2" fmla="*/ 369332 h 839086"/>
                <a:gd name="connsiteX3" fmla="*/ 607956 w 1441641"/>
                <a:gd name="connsiteY3" fmla="*/ 839086 h 839086"/>
                <a:gd name="connsiteX4" fmla="*/ 0 w 1441641"/>
                <a:gd name="connsiteY4" fmla="*/ 369332 h 839086"/>
                <a:gd name="connsiteX5" fmla="*/ 0 w 1441641"/>
                <a:gd name="connsiteY5" fmla="*/ 0 h 839086"/>
                <a:gd name="connsiteX0" fmla="*/ 0 w 1441641"/>
                <a:gd name="connsiteY0" fmla="*/ 0 h 883335"/>
                <a:gd name="connsiteX1" fmla="*/ 1441641 w 1441641"/>
                <a:gd name="connsiteY1" fmla="*/ 0 h 883335"/>
                <a:gd name="connsiteX2" fmla="*/ 1441641 w 1441641"/>
                <a:gd name="connsiteY2" fmla="*/ 369332 h 883335"/>
                <a:gd name="connsiteX3" fmla="*/ 607956 w 1441641"/>
                <a:gd name="connsiteY3" fmla="*/ 839086 h 883335"/>
                <a:gd name="connsiteX4" fmla="*/ 0 w 1441641"/>
                <a:gd name="connsiteY4" fmla="*/ 369332 h 883335"/>
                <a:gd name="connsiteX5" fmla="*/ 0 w 1441641"/>
                <a:gd name="connsiteY5" fmla="*/ 0 h 883335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07956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2905714"/>
                <a:gd name="connsiteX1" fmla="*/ 1441641 w 1482559"/>
                <a:gd name="connsiteY1" fmla="*/ 0 h 2905714"/>
                <a:gd name="connsiteX2" fmla="*/ 1441641 w 1482559"/>
                <a:gd name="connsiteY2" fmla="*/ 369332 h 2905714"/>
                <a:gd name="connsiteX3" fmla="*/ 1423205 w 1482559"/>
                <a:gd name="connsiteY3" fmla="*/ 464512 h 2905714"/>
                <a:gd name="connsiteX4" fmla="*/ 725235 w 1482559"/>
                <a:gd name="connsiteY4" fmla="*/ 2905105 h 2905714"/>
                <a:gd name="connsiteX5" fmla="*/ 90164 w 1482559"/>
                <a:gd name="connsiteY5" fmla="*/ 629765 h 2905714"/>
                <a:gd name="connsiteX6" fmla="*/ 0 w 1482559"/>
                <a:gd name="connsiteY6" fmla="*/ 369332 h 2905714"/>
                <a:gd name="connsiteX7" fmla="*/ 0 w 1482559"/>
                <a:gd name="connsiteY7" fmla="*/ 0 h 2905714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725235 w 1482559"/>
                <a:gd name="connsiteY4" fmla="*/ 2905105 h 2948106"/>
                <a:gd name="connsiteX5" fmla="*/ 341653 w 1482559"/>
                <a:gd name="connsiteY5" fmla="*/ 2028059 h 2948106"/>
                <a:gd name="connsiteX6" fmla="*/ 90164 w 1482559"/>
                <a:gd name="connsiteY6" fmla="*/ 629765 h 2948106"/>
                <a:gd name="connsiteX7" fmla="*/ 0 w 1482559"/>
                <a:gd name="connsiteY7" fmla="*/ 369332 h 2948106"/>
                <a:gd name="connsiteX8" fmla="*/ 0 w 1482559"/>
                <a:gd name="connsiteY8" fmla="*/ 0 h 2948106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1138844 w 1482559"/>
                <a:gd name="connsiteY4" fmla="*/ 1798501 h 2948106"/>
                <a:gd name="connsiteX5" fmla="*/ 725235 w 1482559"/>
                <a:gd name="connsiteY5" fmla="*/ 2905105 h 2948106"/>
                <a:gd name="connsiteX6" fmla="*/ 341653 w 1482559"/>
                <a:gd name="connsiteY6" fmla="*/ 2028059 h 2948106"/>
                <a:gd name="connsiteX7" fmla="*/ 90164 w 1482559"/>
                <a:gd name="connsiteY7" fmla="*/ 629765 h 2948106"/>
                <a:gd name="connsiteX8" fmla="*/ 0 w 1482559"/>
                <a:gd name="connsiteY8" fmla="*/ 369332 h 2948106"/>
                <a:gd name="connsiteX9" fmla="*/ 0 w 1482559"/>
                <a:gd name="connsiteY9" fmla="*/ 0 h 2948106"/>
                <a:gd name="connsiteX0" fmla="*/ 0 w 1482559"/>
                <a:gd name="connsiteY0" fmla="*/ 0 h 2217420"/>
                <a:gd name="connsiteX1" fmla="*/ 1441641 w 1482559"/>
                <a:gd name="connsiteY1" fmla="*/ 0 h 2217420"/>
                <a:gd name="connsiteX2" fmla="*/ 1441641 w 1482559"/>
                <a:gd name="connsiteY2" fmla="*/ 369332 h 2217420"/>
                <a:gd name="connsiteX3" fmla="*/ 1423205 w 1482559"/>
                <a:gd name="connsiteY3" fmla="*/ 464512 h 2217420"/>
                <a:gd name="connsiteX4" fmla="*/ 1138844 w 1482559"/>
                <a:gd name="connsiteY4" fmla="*/ 1798501 h 2217420"/>
                <a:gd name="connsiteX5" fmla="*/ 741505 w 1482559"/>
                <a:gd name="connsiteY5" fmla="*/ 1910358 h 2217420"/>
                <a:gd name="connsiteX6" fmla="*/ 341653 w 1482559"/>
                <a:gd name="connsiteY6" fmla="*/ 2028059 h 2217420"/>
                <a:gd name="connsiteX7" fmla="*/ 90164 w 1482559"/>
                <a:gd name="connsiteY7" fmla="*/ 629765 h 2217420"/>
                <a:gd name="connsiteX8" fmla="*/ 0 w 1482559"/>
                <a:gd name="connsiteY8" fmla="*/ 369332 h 2217420"/>
                <a:gd name="connsiteX9" fmla="*/ 0 w 1482559"/>
                <a:gd name="connsiteY9" fmla="*/ 0 h 221742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0 w 1482559"/>
                <a:gd name="connsiteY8" fmla="*/ 369332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55493"/>
                <a:gd name="connsiteY0" fmla="*/ 0 h 2176320"/>
                <a:gd name="connsiteX1" fmla="*/ 1441641 w 1455493"/>
                <a:gd name="connsiteY1" fmla="*/ 0 h 2176320"/>
                <a:gd name="connsiteX2" fmla="*/ 1441641 w 1455493"/>
                <a:gd name="connsiteY2" fmla="*/ 369332 h 2176320"/>
                <a:gd name="connsiteX3" fmla="*/ 1382532 w 1455493"/>
                <a:gd name="connsiteY3" fmla="*/ 387992 h 2176320"/>
                <a:gd name="connsiteX4" fmla="*/ 1138844 w 1455493"/>
                <a:gd name="connsiteY4" fmla="*/ 1798501 h 2176320"/>
                <a:gd name="connsiteX5" fmla="*/ 741505 w 1455493"/>
                <a:gd name="connsiteY5" fmla="*/ 1986878 h 2176320"/>
                <a:gd name="connsiteX6" fmla="*/ 341653 w 1455493"/>
                <a:gd name="connsiteY6" fmla="*/ 2028059 h 2176320"/>
                <a:gd name="connsiteX7" fmla="*/ 122703 w 1455493"/>
                <a:gd name="connsiteY7" fmla="*/ 604259 h 2176320"/>
                <a:gd name="connsiteX8" fmla="*/ 65077 w 1455493"/>
                <a:gd name="connsiteY8" fmla="*/ 241798 h 2176320"/>
                <a:gd name="connsiteX9" fmla="*/ 0 w 1455493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82532 w 1441641"/>
                <a:gd name="connsiteY3" fmla="*/ 38799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00968 w 1441641"/>
                <a:gd name="connsiteY2" fmla="*/ 216294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098527"/>
                <a:gd name="connsiteX1" fmla="*/ 1441641 w 1441641"/>
                <a:gd name="connsiteY1" fmla="*/ 0 h 2098527"/>
                <a:gd name="connsiteX2" fmla="*/ 1400968 w 1441641"/>
                <a:gd name="connsiteY2" fmla="*/ 216294 h 2098527"/>
                <a:gd name="connsiteX3" fmla="*/ 1366264 w 1441641"/>
                <a:gd name="connsiteY3" fmla="*/ 311472 h 2098527"/>
                <a:gd name="connsiteX4" fmla="*/ 1138844 w 1441641"/>
                <a:gd name="connsiteY4" fmla="*/ 1798501 h 2098527"/>
                <a:gd name="connsiteX5" fmla="*/ 741505 w 1441641"/>
                <a:gd name="connsiteY5" fmla="*/ 1986878 h 2098527"/>
                <a:gd name="connsiteX6" fmla="*/ 317249 w 1441641"/>
                <a:gd name="connsiteY6" fmla="*/ 1926034 h 2098527"/>
                <a:gd name="connsiteX7" fmla="*/ 122703 w 1441641"/>
                <a:gd name="connsiteY7" fmla="*/ 604259 h 2098527"/>
                <a:gd name="connsiteX8" fmla="*/ 65077 w 1441641"/>
                <a:gd name="connsiteY8" fmla="*/ 241798 h 2098527"/>
                <a:gd name="connsiteX9" fmla="*/ 0 w 1441641"/>
                <a:gd name="connsiteY9" fmla="*/ 0 h 2098527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25384 w 1441641"/>
                <a:gd name="connsiteY6" fmla="*/ 1875021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04750"/>
                <a:gd name="connsiteX1" fmla="*/ 1441641 w 1441641"/>
                <a:gd name="connsiteY1" fmla="*/ 0 h 2004750"/>
                <a:gd name="connsiteX2" fmla="*/ 1400968 w 1441641"/>
                <a:gd name="connsiteY2" fmla="*/ 216294 h 2004750"/>
                <a:gd name="connsiteX3" fmla="*/ 1366264 w 1441641"/>
                <a:gd name="connsiteY3" fmla="*/ 311472 h 2004750"/>
                <a:gd name="connsiteX4" fmla="*/ 1114440 w 1441641"/>
                <a:gd name="connsiteY4" fmla="*/ 1696477 h 2004750"/>
                <a:gd name="connsiteX5" fmla="*/ 741505 w 1441641"/>
                <a:gd name="connsiteY5" fmla="*/ 1986878 h 2004750"/>
                <a:gd name="connsiteX6" fmla="*/ 325384 w 1441641"/>
                <a:gd name="connsiteY6" fmla="*/ 1875021 h 2004750"/>
                <a:gd name="connsiteX7" fmla="*/ 122703 w 1441641"/>
                <a:gd name="connsiteY7" fmla="*/ 604259 h 2004750"/>
                <a:gd name="connsiteX8" fmla="*/ 65077 w 1441641"/>
                <a:gd name="connsiteY8" fmla="*/ 241798 h 2004750"/>
                <a:gd name="connsiteX9" fmla="*/ 0 w 1441641"/>
                <a:gd name="connsiteY9" fmla="*/ 0 h 2004750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2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3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58129 w 1441641"/>
                <a:gd name="connsiteY3" fmla="*/ 260459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84699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68430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88072"/>
                <a:gd name="connsiteX1" fmla="*/ 1417237 w 1417237"/>
                <a:gd name="connsiteY1" fmla="*/ 0 h 1988072"/>
                <a:gd name="connsiteX2" fmla="*/ 1368430 w 1417237"/>
                <a:gd name="connsiteY2" fmla="*/ 216295 h 1988072"/>
                <a:gd name="connsiteX3" fmla="*/ 1341860 w 1417237"/>
                <a:gd name="connsiteY3" fmla="*/ 284642 h 1988072"/>
                <a:gd name="connsiteX4" fmla="*/ 1114440 w 1417237"/>
                <a:gd name="connsiteY4" fmla="*/ 1696477 h 1988072"/>
                <a:gd name="connsiteX5" fmla="*/ 919211 w 1417237"/>
                <a:gd name="connsiteY5" fmla="*/ 1922794 h 1988072"/>
                <a:gd name="connsiteX6" fmla="*/ 757774 w 1417237"/>
                <a:gd name="connsiteY6" fmla="*/ 1962696 h 1988072"/>
                <a:gd name="connsiteX7" fmla="*/ 325384 w 1417237"/>
                <a:gd name="connsiteY7" fmla="*/ 1875021 h 1988072"/>
                <a:gd name="connsiteX8" fmla="*/ 122703 w 1417237"/>
                <a:gd name="connsiteY8" fmla="*/ 604259 h 1988072"/>
                <a:gd name="connsiteX9" fmla="*/ 65077 w 1417237"/>
                <a:gd name="connsiteY9" fmla="*/ 241798 h 1988072"/>
                <a:gd name="connsiteX10" fmla="*/ 0 w 1417237"/>
                <a:gd name="connsiteY10" fmla="*/ 0 h 198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237" h="1988072">
                  <a:moveTo>
                    <a:pt x="0" y="0"/>
                  </a:moveTo>
                  <a:lnTo>
                    <a:pt x="1417237" y="0"/>
                  </a:lnTo>
                  <a:lnTo>
                    <a:pt x="1368430" y="216295"/>
                  </a:lnTo>
                  <a:cubicBezTo>
                    <a:pt x="1350668" y="293714"/>
                    <a:pt x="1375847" y="27804"/>
                    <a:pt x="1341860" y="284642"/>
                  </a:cubicBezTo>
                  <a:cubicBezTo>
                    <a:pt x="1280548" y="514335"/>
                    <a:pt x="1190094" y="1264206"/>
                    <a:pt x="1114440" y="1696477"/>
                  </a:cubicBezTo>
                  <a:cubicBezTo>
                    <a:pt x="1041287" y="1973533"/>
                    <a:pt x="981367" y="1874394"/>
                    <a:pt x="919211" y="1922794"/>
                  </a:cubicBezTo>
                  <a:cubicBezTo>
                    <a:pt x="873324" y="1898649"/>
                    <a:pt x="881149" y="1922292"/>
                    <a:pt x="757774" y="1962696"/>
                  </a:cubicBezTo>
                  <a:cubicBezTo>
                    <a:pt x="653439" y="1908708"/>
                    <a:pt x="431229" y="2101206"/>
                    <a:pt x="325384" y="1875021"/>
                  </a:cubicBezTo>
                  <a:cubicBezTo>
                    <a:pt x="243943" y="1470292"/>
                    <a:pt x="182357" y="846705"/>
                    <a:pt x="122703" y="604259"/>
                  </a:cubicBezTo>
                  <a:cubicBezTo>
                    <a:pt x="95378" y="449447"/>
                    <a:pt x="89285" y="344923"/>
                    <a:pt x="65077" y="2417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effectLst>
              <a:reflection blurRad="6350" stA="50000" endA="300" endPos="90000" dir="5400000" sy="-100000" algn="bl" rotWithShape="0"/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800" dirty="0">
                  <a:solidFill>
                    <a:schemeClr val="bg1">
                      <a:lumMod val="65000"/>
                    </a:schemeClr>
                  </a:solidFill>
                </a:rPr>
                <a:t>1</a:t>
              </a:r>
              <a:endParaRPr lang="es-MX" sz="4800" b="1" spc="50" dirty="0">
                <a:ln w="0"/>
                <a:solidFill>
                  <a:schemeClr val="bg1">
                    <a:lumMod val="6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endParaRPr>
            </a:p>
          </p:txBody>
        </p:sp>
      </p:grpSp>
      <p:grpSp>
        <p:nvGrpSpPr>
          <p:cNvPr id="1055" name="Grupo 1054">
            <a:extLst>
              <a:ext uri="{FF2B5EF4-FFF2-40B4-BE49-F238E27FC236}">
                <a16:creationId xmlns:a16="http://schemas.microsoft.com/office/drawing/2014/main" id="{13114239-A947-4EF6-BAE7-E31743F9280D}"/>
              </a:ext>
            </a:extLst>
          </p:cNvPr>
          <p:cNvGrpSpPr/>
          <p:nvPr/>
        </p:nvGrpSpPr>
        <p:grpSpPr>
          <a:xfrm>
            <a:off x="956343" y="5234149"/>
            <a:ext cx="6576091" cy="2263897"/>
            <a:chOff x="959353" y="4798056"/>
            <a:chExt cx="6576091" cy="2057400"/>
          </a:xfrm>
        </p:grpSpPr>
        <p:grpSp>
          <p:nvGrpSpPr>
            <p:cNvPr id="1036" name="Grupo 1035">
              <a:extLst>
                <a:ext uri="{FF2B5EF4-FFF2-40B4-BE49-F238E27FC236}">
                  <a16:creationId xmlns:a16="http://schemas.microsoft.com/office/drawing/2014/main" id="{06F19702-EF75-4313-8B42-049CFAC8C559}"/>
                </a:ext>
              </a:extLst>
            </p:cNvPr>
            <p:cNvGrpSpPr/>
            <p:nvPr/>
          </p:nvGrpSpPr>
          <p:grpSpPr>
            <a:xfrm>
              <a:off x="959353" y="4798056"/>
              <a:ext cx="6576091" cy="2057400"/>
              <a:chOff x="845530" y="5496790"/>
              <a:chExt cx="6576091" cy="2057400"/>
            </a:xfrm>
          </p:grpSpPr>
          <p:sp>
            <p:nvSpPr>
              <p:cNvPr id="143" name="Rectángulo 126">
                <a:extLst>
                  <a:ext uri="{FF2B5EF4-FFF2-40B4-BE49-F238E27FC236}">
                    <a16:creationId xmlns:a16="http://schemas.microsoft.com/office/drawing/2014/main" id="{4F86713B-C37C-4FD3-9510-3EC3F73C87E5}"/>
                  </a:ext>
                </a:extLst>
              </p:cNvPr>
              <p:cNvSpPr/>
              <p:nvPr/>
            </p:nvSpPr>
            <p:spPr>
              <a:xfrm rot="10800000">
                <a:off x="845530" y="5771315"/>
                <a:ext cx="4679430" cy="1371600"/>
              </a:xfrm>
              <a:custGeom>
                <a:avLst/>
                <a:gdLst>
                  <a:gd name="connsiteX0" fmla="*/ 0 w 4679078"/>
                  <a:gd name="connsiteY0" fmla="*/ 0 h 1294625"/>
                  <a:gd name="connsiteX1" fmla="*/ 4679078 w 4679078"/>
                  <a:gd name="connsiteY1" fmla="*/ 0 h 1294625"/>
                  <a:gd name="connsiteX2" fmla="*/ 4679078 w 4679078"/>
                  <a:gd name="connsiteY2" fmla="*/ 1294625 h 1294625"/>
                  <a:gd name="connsiteX3" fmla="*/ 0 w 4679078"/>
                  <a:gd name="connsiteY3" fmla="*/ 1294625 h 1294625"/>
                  <a:gd name="connsiteX4" fmla="*/ 0 w 4679078"/>
                  <a:gd name="connsiteY4" fmla="*/ 0 h 1294625"/>
                  <a:gd name="connsiteX0" fmla="*/ 352 w 4679430"/>
                  <a:gd name="connsiteY0" fmla="*/ 0 h 1294625"/>
                  <a:gd name="connsiteX1" fmla="*/ 4679430 w 4679430"/>
                  <a:gd name="connsiteY1" fmla="*/ 0 h 1294625"/>
                  <a:gd name="connsiteX2" fmla="*/ 4679430 w 4679430"/>
                  <a:gd name="connsiteY2" fmla="*/ 1294625 h 1294625"/>
                  <a:gd name="connsiteX3" fmla="*/ 352 w 4679430"/>
                  <a:gd name="connsiteY3" fmla="*/ 1294625 h 1294625"/>
                  <a:gd name="connsiteX4" fmla="*/ 315249 w 4679430"/>
                  <a:gd name="connsiteY4" fmla="*/ 574178 h 1294625"/>
                  <a:gd name="connsiteX5" fmla="*/ 352 w 4679430"/>
                  <a:gd name="connsiteY5" fmla="*/ 0 h 129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9430" h="1294625">
                    <a:moveTo>
                      <a:pt x="352" y="0"/>
                    </a:moveTo>
                    <a:lnTo>
                      <a:pt x="4679430" y="0"/>
                    </a:lnTo>
                    <a:lnTo>
                      <a:pt x="4679430" y="1294625"/>
                    </a:lnTo>
                    <a:lnTo>
                      <a:pt x="352" y="1294625"/>
                    </a:lnTo>
                    <a:cubicBezTo>
                      <a:pt x="-12446" y="1047549"/>
                      <a:pt x="328047" y="821254"/>
                      <a:pt x="315249" y="574178"/>
                    </a:cubicBezTo>
                    <a:lnTo>
                      <a:pt x="35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42" name="Hexágono 141">
                <a:extLst>
                  <a:ext uri="{FF2B5EF4-FFF2-40B4-BE49-F238E27FC236}">
                    <a16:creationId xmlns:a16="http://schemas.microsoft.com/office/drawing/2014/main" id="{E7C2D8CB-F023-4D18-B8D8-BD83173111A9}"/>
                  </a:ext>
                </a:extLst>
              </p:cNvPr>
              <p:cNvSpPr/>
              <p:nvPr/>
            </p:nvSpPr>
            <p:spPr>
              <a:xfrm>
                <a:off x="5255981" y="5496790"/>
                <a:ext cx="2165640" cy="2057400"/>
              </a:xfrm>
              <a:prstGeom prst="hexagon">
                <a:avLst/>
              </a:prstGeom>
              <a:solidFill>
                <a:schemeClr val="bg1"/>
              </a:solidFill>
              <a:ln w="127000"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</p:grpSp>
        <p:sp>
          <p:nvSpPr>
            <p:cNvPr id="1043" name="CuadroTexto 1042">
              <a:extLst>
                <a:ext uri="{FF2B5EF4-FFF2-40B4-BE49-F238E27FC236}">
                  <a16:creationId xmlns:a16="http://schemas.microsoft.com/office/drawing/2014/main" id="{0AC261DC-45C8-4B5A-AE5C-B151A69B7BFC}"/>
                </a:ext>
              </a:extLst>
            </p:cNvPr>
            <p:cNvSpPr txBox="1"/>
            <p:nvPr/>
          </p:nvSpPr>
          <p:spPr>
            <a:xfrm>
              <a:off x="1563786" y="5058022"/>
              <a:ext cx="3826352" cy="15103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Retira objetos innecesarios del área de trabajo.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Conoce y aprende el manejo de la maquinaria</a:t>
              </a:r>
              <a:r>
                <a:rPr lang="es-ES" dirty="0">
                  <a:solidFill>
                    <a:schemeClr val="bg1"/>
                  </a:solidFill>
                </a:rPr>
                <a:t>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Utiliza la protección indicada en caso de ser necesario.</a:t>
              </a:r>
              <a:endParaRPr lang="es-MX" sz="1600" dirty="0">
                <a:solidFill>
                  <a:schemeClr val="bg1"/>
                </a:solidFill>
              </a:endParaRPr>
            </a:p>
          </p:txBody>
        </p:sp>
        <p:sp>
          <p:nvSpPr>
            <p:cNvPr id="1049" name="CuadroTexto 1048">
              <a:extLst>
                <a:ext uri="{FF2B5EF4-FFF2-40B4-BE49-F238E27FC236}">
                  <a16:creationId xmlns:a16="http://schemas.microsoft.com/office/drawing/2014/main" id="{EFEF7BCE-386C-4CE3-90ED-78393FF6D030}"/>
                </a:ext>
              </a:extLst>
            </p:cNvPr>
            <p:cNvSpPr txBox="1"/>
            <p:nvPr/>
          </p:nvSpPr>
          <p:spPr>
            <a:xfrm>
              <a:off x="5698458" y="5424446"/>
              <a:ext cx="1538191" cy="419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Cortes</a:t>
              </a:r>
              <a:r>
                <a:rPr lang="es-ES" b="1" dirty="0">
                  <a:ln/>
                  <a:pattFill prst="dkUpDiag">
                    <a:fgClr>
                      <a:schemeClr val="bg1">
                        <a:lumMod val="50000"/>
                      </a:schemeClr>
                    </a:fgClr>
                    <a:bgClr>
                      <a:schemeClr val="tx1">
                        <a:lumMod val="75000"/>
                        <a:lumOff val="25000"/>
                      </a:schemeClr>
                    </a:bgClr>
                  </a:pattFill>
                  <a:effectLst>
                    <a:outerShdw blurRad="38100" dist="19050" dir="2700000" algn="tl" rotWithShape="0">
                      <a:schemeClr val="dk1">
                        <a:lumMod val="50000"/>
                        <a:alpha val="40000"/>
                      </a:schemeClr>
                    </a:outerShdw>
                  </a:effectLst>
                </a:rPr>
                <a:t> </a:t>
              </a:r>
              <a:endParaRPr lang="es-MX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95" name="CuadroTexto 194">
              <a:extLst>
                <a:ext uri="{FF2B5EF4-FFF2-40B4-BE49-F238E27FC236}">
                  <a16:creationId xmlns:a16="http://schemas.microsoft.com/office/drawing/2014/main" id="{0D577069-3AC7-49DE-B597-E21451A0C737}"/>
                </a:ext>
              </a:extLst>
            </p:cNvPr>
            <p:cNvSpPr txBox="1"/>
            <p:nvPr/>
          </p:nvSpPr>
          <p:spPr>
            <a:xfrm>
              <a:off x="5496680" y="6011834"/>
              <a:ext cx="1919393" cy="755199"/>
            </a:xfrm>
            <a:custGeom>
              <a:avLst/>
              <a:gdLst>
                <a:gd name="connsiteX0" fmla="*/ 0 w 1441641"/>
                <a:gd name="connsiteY0" fmla="*/ 0 h 369332"/>
                <a:gd name="connsiteX1" fmla="*/ 1441641 w 1441641"/>
                <a:gd name="connsiteY1" fmla="*/ 0 h 369332"/>
                <a:gd name="connsiteX2" fmla="*/ 1441641 w 1441641"/>
                <a:gd name="connsiteY2" fmla="*/ 369332 h 369332"/>
                <a:gd name="connsiteX3" fmla="*/ 0 w 1441641"/>
                <a:gd name="connsiteY3" fmla="*/ 369332 h 369332"/>
                <a:gd name="connsiteX4" fmla="*/ 0 w 1441641"/>
                <a:gd name="connsiteY4" fmla="*/ 0 h 369332"/>
                <a:gd name="connsiteX0" fmla="*/ 0 w 1441641"/>
                <a:gd name="connsiteY0" fmla="*/ 0 h 839086"/>
                <a:gd name="connsiteX1" fmla="*/ 1441641 w 1441641"/>
                <a:gd name="connsiteY1" fmla="*/ 0 h 839086"/>
                <a:gd name="connsiteX2" fmla="*/ 1441641 w 1441641"/>
                <a:gd name="connsiteY2" fmla="*/ 369332 h 839086"/>
                <a:gd name="connsiteX3" fmla="*/ 607956 w 1441641"/>
                <a:gd name="connsiteY3" fmla="*/ 839086 h 839086"/>
                <a:gd name="connsiteX4" fmla="*/ 0 w 1441641"/>
                <a:gd name="connsiteY4" fmla="*/ 369332 h 839086"/>
                <a:gd name="connsiteX5" fmla="*/ 0 w 1441641"/>
                <a:gd name="connsiteY5" fmla="*/ 0 h 839086"/>
                <a:gd name="connsiteX0" fmla="*/ 0 w 1441641"/>
                <a:gd name="connsiteY0" fmla="*/ 0 h 883335"/>
                <a:gd name="connsiteX1" fmla="*/ 1441641 w 1441641"/>
                <a:gd name="connsiteY1" fmla="*/ 0 h 883335"/>
                <a:gd name="connsiteX2" fmla="*/ 1441641 w 1441641"/>
                <a:gd name="connsiteY2" fmla="*/ 369332 h 883335"/>
                <a:gd name="connsiteX3" fmla="*/ 607956 w 1441641"/>
                <a:gd name="connsiteY3" fmla="*/ 839086 h 883335"/>
                <a:gd name="connsiteX4" fmla="*/ 0 w 1441641"/>
                <a:gd name="connsiteY4" fmla="*/ 369332 h 883335"/>
                <a:gd name="connsiteX5" fmla="*/ 0 w 1441641"/>
                <a:gd name="connsiteY5" fmla="*/ 0 h 883335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07956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2905714"/>
                <a:gd name="connsiteX1" fmla="*/ 1441641 w 1482559"/>
                <a:gd name="connsiteY1" fmla="*/ 0 h 2905714"/>
                <a:gd name="connsiteX2" fmla="*/ 1441641 w 1482559"/>
                <a:gd name="connsiteY2" fmla="*/ 369332 h 2905714"/>
                <a:gd name="connsiteX3" fmla="*/ 1423205 w 1482559"/>
                <a:gd name="connsiteY3" fmla="*/ 464512 h 2905714"/>
                <a:gd name="connsiteX4" fmla="*/ 725235 w 1482559"/>
                <a:gd name="connsiteY4" fmla="*/ 2905105 h 2905714"/>
                <a:gd name="connsiteX5" fmla="*/ 90164 w 1482559"/>
                <a:gd name="connsiteY5" fmla="*/ 629765 h 2905714"/>
                <a:gd name="connsiteX6" fmla="*/ 0 w 1482559"/>
                <a:gd name="connsiteY6" fmla="*/ 369332 h 2905714"/>
                <a:gd name="connsiteX7" fmla="*/ 0 w 1482559"/>
                <a:gd name="connsiteY7" fmla="*/ 0 h 2905714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725235 w 1482559"/>
                <a:gd name="connsiteY4" fmla="*/ 2905105 h 2948106"/>
                <a:gd name="connsiteX5" fmla="*/ 341653 w 1482559"/>
                <a:gd name="connsiteY5" fmla="*/ 2028059 h 2948106"/>
                <a:gd name="connsiteX6" fmla="*/ 90164 w 1482559"/>
                <a:gd name="connsiteY6" fmla="*/ 629765 h 2948106"/>
                <a:gd name="connsiteX7" fmla="*/ 0 w 1482559"/>
                <a:gd name="connsiteY7" fmla="*/ 369332 h 2948106"/>
                <a:gd name="connsiteX8" fmla="*/ 0 w 1482559"/>
                <a:gd name="connsiteY8" fmla="*/ 0 h 2948106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1138844 w 1482559"/>
                <a:gd name="connsiteY4" fmla="*/ 1798501 h 2948106"/>
                <a:gd name="connsiteX5" fmla="*/ 725235 w 1482559"/>
                <a:gd name="connsiteY5" fmla="*/ 2905105 h 2948106"/>
                <a:gd name="connsiteX6" fmla="*/ 341653 w 1482559"/>
                <a:gd name="connsiteY6" fmla="*/ 2028059 h 2948106"/>
                <a:gd name="connsiteX7" fmla="*/ 90164 w 1482559"/>
                <a:gd name="connsiteY7" fmla="*/ 629765 h 2948106"/>
                <a:gd name="connsiteX8" fmla="*/ 0 w 1482559"/>
                <a:gd name="connsiteY8" fmla="*/ 369332 h 2948106"/>
                <a:gd name="connsiteX9" fmla="*/ 0 w 1482559"/>
                <a:gd name="connsiteY9" fmla="*/ 0 h 2948106"/>
                <a:gd name="connsiteX0" fmla="*/ 0 w 1482559"/>
                <a:gd name="connsiteY0" fmla="*/ 0 h 2217420"/>
                <a:gd name="connsiteX1" fmla="*/ 1441641 w 1482559"/>
                <a:gd name="connsiteY1" fmla="*/ 0 h 2217420"/>
                <a:gd name="connsiteX2" fmla="*/ 1441641 w 1482559"/>
                <a:gd name="connsiteY2" fmla="*/ 369332 h 2217420"/>
                <a:gd name="connsiteX3" fmla="*/ 1423205 w 1482559"/>
                <a:gd name="connsiteY3" fmla="*/ 464512 h 2217420"/>
                <a:gd name="connsiteX4" fmla="*/ 1138844 w 1482559"/>
                <a:gd name="connsiteY4" fmla="*/ 1798501 h 2217420"/>
                <a:gd name="connsiteX5" fmla="*/ 741505 w 1482559"/>
                <a:gd name="connsiteY5" fmla="*/ 1910358 h 2217420"/>
                <a:gd name="connsiteX6" fmla="*/ 341653 w 1482559"/>
                <a:gd name="connsiteY6" fmla="*/ 2028059 h 2217420"/>
                <a:gd name="connsiteX7" fmla="*/ 90164 w 1482559"/>
                <a:gd name="connsiteY7" fmla="*/ 629765 h 2217420"/>
                <a:gd name="connsiteX8" fmla="*/ 0 w 1482559"/>
                <a:gd name="connsiteY8" fmla="*/ 369332 h 2217420"/>
                <a:gd name="connsiteX9" fmla="*/ 0 w 1482559"/>
                <a:gd name="connsiteY9" fmla="*/ 0 h 221742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0 w 1482559"/>
                <a:gd name="connsiteY8" fmla="*/ 369332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55493"/>
                <a:gd name="connsiteY0" fmla="*/ 0 h 2176320"/>
                <a:gd name="connsiteX1" fmla="*/ 1441641 w 1455493"/>
                <a:gd name="connsiteY1" fmla="*/ 0 h 2176320"/>
                <a:gd name="connsiteX2" fmla="*/ 1441641 w 1455493"/>
                <a:gd name="connsiteY2" fmla="*/ 369332 h 2176320"/>
                <a:gd name="connsiteX3" fmla="*/ 1382532 w 1455493"/>
                <a:gd name="connsiteY3" fmla="*/ 387992 h 2176320"/>
                <a:gd name="connsiteX4" fmla="*/ 1138844 w 1455493"/>
                <a:gd name="connsiteY4" fmla="*/ 1798501 h 2176320"/>
                <a:gd name="connsiteX5" fmla="*/ 741505 w 1455493"/>
                <a:gd name="connsiteY5" fmla="*/ 1986878 h 2176320"/>
                <a:gd name="connsiteX6" fmla="*/ 341653 w 1455493"/>
                <a:gd name="connsiteY6" fmla="*/ 2028059 h 2176320"/>
                <a:gd name="connsiteX7" fmla="*/ 122703 w 1455493"/>
                <a:gd name="connsiteY7" fmla="*/ 604259 h 2176320"/>
                <a:gd name="connsiteX8" fmla="*/ 65077 w 1455493"/>
                <a:gd name="connsiteY8" fmla="*/ 241798 h 2176320"/>
                <a:gd name="connsiteX9" fmla="*/ 0 w 1455493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82532 w 1441641"/>
                <a:gd name="connsiteY3" fmla="*/ 38799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00968 w 1441641"/>
                <a:gd name="connsiteY2" fmla="*/ 216294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098527"/>
                <a:gd name="connsiteX1" fmla="*/ 1441641 w 1441641"/>
                <a:gd name="connsiteY1" fmla="*/ 0 h 2098527"/>
                <a:gd name="connsiteX2" fmla="*/ 1400968 w 1441641"/>
                <a:gd name="connsiteY2" fmla="*/ 216294 h 2098527"/>
                <a:gd name="connsiteX3" fmla="*/ 1366264 w 1441641"/>
                <a:gd name="connsiteY3" fmla="*/ 311472 h 2098527"/>
                <a:gd name="connsiteX4" fmla="*/ 1138844 w 1441641"/>
                <a:gd name="connsiteY4" fmla="*/ 1798501 h 2098527"/>
                <a:gd name="connsiteX5" fmla="*/ 741505 w 1441641"/>
                <a:gd name="connsiteY5" fmla="*/ 1986878 h 2098527"/>
                <a:gd name="connsiteX6" fmla="*/ 317249 w 1441641"/>
                <a:gd name="connsiteY6" fmla="*/ 1926034 h 2098527"/>
                <a:gd name="connsiteX7" fmla="*/ 122703 w 1441641"/>
                <a:gd name="connsiteY7" fmla="*/ 604259 h 2098527"/>
                <a:gd name="connsiteX8" fmla="*/ 65077 w 1441641"/>
                <a:gd name="connsiteY8" fmla="*/ 241798 h 2098527"/>
                <a:gd name="connsiteX9" fmla="*/ 0 w 1441641"/>
                <a:gd name="connsiteY9" fmla="*/ 0 h 2098527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25384 w 1441641"/>
                <a:gd name="connsiteY6" fmla="*/ 1875021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04750"/>
                <a:gd name="connsiteX1" fmla="*/ 1441641 w 1441641"/>
                <a:gd name="connsiteY1" fmla="*/ 0 h 2004750"/>
                <a:gd name="connsiteX2" fmla="*/ 1400968 w 1441641"/>
                <a:gd name="connsiteY2" fmla="*/ 216294 h 2004750"/>
                <a:gd name="connsiteX3" fmla="*/ 1366264 w 1441641"/>
                <a:gd name="connsiteY3" fmla="*/ 311472 h 2004750"/>
                <a:gd name="connsiteX4" fmla="*/ 1114440 w 1441641"/>
                <a:gd name="connsiteY4" fmla="*/ 1696477 h 2004750"/>
                <a:gd name="connsiteX5" fmla="*/ 741505 w 1441641"/>
                <a:gd name="connsiteY5" fmla="*/ 1986878 h 2004750"/>
                <a:gd name="connsiteX6" fmla="*/ 325384 w 1441641"/>
                <a:gd name="connsiteY6" fmla="*/ 1875021 h 2004750"/>
                <a:gd name="connsiteX7" fmla="*/ 122703 w 1441641"/>
                <a:gd name="connsiteY7" fmla="*/ 604259 h 2004750"/>
                <a:gd name="connsiteX8" fmla="*/ 65077 w 1441641"/>
                <a:gd name="connsiteY8" fmla="*/ 241798 h 2004750"/>
                <a:gd name="connsiteX9" fmla="*/ 0 w 1441641"/>
                <a:gd name="connsiteY9" fmla="*/ 0 h 2004750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2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3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58129 w 1441641"/>
                <a:gd name="connsiteY3" fmla="*/ 260459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84699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68430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88072"/>
                <a:gd name="connsiteX1" fmla="*/ 1417237 w 1417237"/>
                <a:gd name="connsiteY1" fmla="*/ 0 h 1988072"/>
                <a:gd name="connsiteX2" fmla="*/ 1368430 w 1417237"/>
                <a:gd name="connsiteY2" fmla="*/ 216295 h 1988072"/>
                <a:gd name="connsiteX3" fmla="*/ 1341860 w 1417237"/>
                <a:gd name="connsiteY3" fmla="*/ 284642 h 1988072"/>
                <a:gd name="connsiteX4" fmla="*/ 1114440 w 1417237"/>
                <a:gd name="connsiteY4" fmla="*/ 1696477 h 1988072"/>
                <a:gd name="connsiteX5" fmla="*/ 919211 w 1417237"/>
                <a:gd name="connsiteY5" fmla="*/ 1922794 h 1988072"/>
                <a:gd name="connsiteX6" fmla="*/ 757774 w 1417237"/>
                <a:gd name="connsiteY6" fmla="*/ 1962696 h 1988072"/>
                <a:gd name="connsiteX7" fmla="*/ 325384 w 1417237"/>
                <a:gd name="connsiteY7" fmla="*/ 1875021 h 1988072"/>
                <a:gd name="connsiteX8" fmla="*/ 122703 w 1417237"/>
                <a:gd name="connsiteY8" fmla="*/ 604259 h 1988072"/>
                <a:gd name="connsiteX9" fmla="*/ 65077 w 1417237"/>
                <a:gd name="connsiteY9" fmla="*/ 241798 h 1988072"/>
                <a:gd name="connsiteX10" fmla="*/ 0 w 1417237"/>
                <a:gd name="connsiteY10" fmla="*/ 0 h 198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237" h="1988072">
                  <a:moveTo>
                    <a:pt x="0" y="0"/>
                  </a:moveTo>
                  <a:lnTo>
                    <a:pt x="1417237" y="0"/>
                  </a:lnTo>
                  <a:lnTo>
                    <a:pt x="1368430" y="216295"/>
                  </a:lnTo>
                  <a:cubicBezTo>
                    <a:pt x="1350668" y="293714"/>
                    <a:pt x="1375847" y="27804"/>
                    <a:pt x="1341860" y="284642"/>
                  </a:cubicBezTo>
                  <a:cubicBezTo>
                    <a:pt x="1280548" y="514335"/>
                    <a:pt x="1190094" y="1264206"/>
                    <a:pt x="1114440" y="1696477"/>
                  </a:cubicBezTo>
                  <a:cubicBezTo>
                    <a:pt x="1041287" y="1973533"/>
                    <a:pt x="981367" y="1874394"/>
                    <a:pt x="919211" y="1922794"/>
                  </a:cubicBezTo>
                  <a:cubicBezTo>
                    <a:pt x="873324" y="1898649"/>
                    <a:pt x="881149" y="1922292"/>
                    <a:pt x="757774" y="1962696"/>
                  </a:cubicBezTo>
                  <a:cubicBezTo>
                    <a:pt x="653439" y="1908708"/>
                    <a:pt x="431229" y="2101206"/>
                    <a:pt x="325384" y="1875021"/>
                  </a:cubicBezTo>
                  <a:cubicBezTo>
                    <a:pt x="243943" y="1470292"/>
                    <a:pt x="182357" y="846705"/>
                    <a:pt x="122703" y="604259"/>
                  </a:cubicBezTo>
                  <a:cubicBezTo>
                    <a:pt x="95378" y="449447"/>
                    <a:pt x="89285" y="344923"/>
                    <a:pt x="65077" y="2417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800" b="1" spc="50" dirty="0">
                  <a:ln w="0"/>
                  <a:solidFill>
                    <a:schemeClr val="bg1">
                      <a:lumMod val="65000"/>
                    </a:schemeClr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2</a:t>
              </a:r>
              <a:endParaRPr lang="es-MX" sz="4800" b="1" spc="50" dirty="0">
                <a:ln w="0"/>
                <a:solidFill>
                  <a:schemeClr val="bg1">
                    <a:lumMod val="6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endParaRPr>
            </a:p>
          </p:txBody>
        </p:sp>
      </p:grpSp>
      <p:grpSp>
        <p:nvGrpSpPr>
          <p:cNvPr id="1056" name="Grupo 1055">
            <a:extLst>
              <a:ext uri="{FF2B5EF4-FFF2-40B4-BE49-F238E27FC236}">
                <a16:creationId xmlns:a16="http://schemas.microsoft.com/office/drawing/2014/main" id="{9493738D-7BF8-4A42-9541-BCA6E3401009}"/>
              </a:ext>
            </a:extLst>
          </p:cNvPr>
          <p:cNvGrpSpPr/>
          <p:nvPr/>
        </p:nvGrpSpPr>
        <p:grpSpPr>
          <a:xfrm>
            <a:off x="651964" y="8137034"/>
            <a:ext cx="6465656" cy="2057400"/>
            <a:chOff x="358958" y="6961645"/>
            <a:chExt cx="6465656" cy="2057400"/>
          </a:xfrm>
        </p:grpSpPr>
        <p:grpSp>
          <p:nvGrpSpPr>
            <p:cNvPr id="147" name="Grupo 146">
              <a:extLst>
                <a:ext uri="{FF2B5EF4-FFF2-40B4-BE49-F238E27FC236}">
                  <a16:creationId xmlns:a16="http://schemas.microsoft.com/office/drawing/2014/main" id="{E1D87851-484A-40FE-A2CD-C00665FC76F8}"/>
                </a:ext>
              </a:extLst>
            </p:cNvPr>
            <p:cNvGrpSpPr/>
            <p:nvPr/>
          </p:nvGrpSpPr>
          <p:grpSpPr>
            <a:xfrm>
              <a:off x="358958" y="6961645"/>
              <a:ext cx="6465656" cy="2057400"/>
              <a:chOff x="755073" y="3144982"/>
              <a:chExt cx="6465656" cy="2057400"/>
            </a:xfrm>
            <a:solidFill>
              <a:srgbClr val="E89D06"/>
            </a:solidFill>
          </p:grpSpPr>
          <p:sp>
            <p:nvSpPr>
              <p:cNvPr id="148" name="Rectángulo 126">
                <a:extLst>
                  <a:ext uri="{FF2B5EF4-FFF2-40B4-BE49-F238E27FC236}">
                    <a16:creationId xmlns:a16="http://schemas.microsoft.com/office/drawing/2014/main" id="{1E3C1B50-4812-4275-807F-AA9FB78B6F4C}"/>
                  </a:ext>
                </a:extLst>
              </p:cNvPr>
              <p:cNvSpPr/>
              <p:nvPr/>
            </p:nvSpPr>
            <p:spPr>
              <a:xfrm>
                <a:off x="2541299" y="3505189"/>
                <a:ext cx="4679430" cy="1371600"/>
              </a:xfrm>
              <a:custGeom>
                <a:avLst/>
                <a:gdLst>
                  <a:gd name="connsiteX0" fmla="*/ 0 w 4679078"/>
                  <a:gd name="connsiteY0" fmla="*/ 0 h 1294625"/>
                  <a:gd name="connsiteX1" fmla="*/ 4679078 w 4679078"/>
                  <a:gd name="connsiteY1" fmla="*/ 0 h 1294625"/>
                  <a:gd name="connsiteX2" fmla="*/ 4679078 w 4679078"/>
                  <a:gd name="connsiteY2" fmla="*/ 1294625 h 1294625"/>
                  <a:gd name="connsiteX3" fmla="*/ 0 w 4679078"/>
                  <a:gd name="connsiteY3" fmla="*/ 1294625 h 1294625"/>
                  <a:gd name="connsiteX4" fmla="*/ 0 w 4679078"/>
                  <a:gd name="connsiteY4" fmla="*/ 0 h 1294625"/>
                  <a:gd name="connsiteX0" fmla="*/ 352 w 4679430"/>
                  <a:gd name="connsiteY0" fmla="*/ 0 h 1294625"/>
                  <a:gd name="connsiteX1" fmla="*/ 4679430 w 4679430"/>
                  <a:gd name="connsiteY1" fmla="*/ 0 h 1294625"/>
                  <a:gd name="connsiteX2" fmla="*/ 4679430 w 4679430"/>
                  <a:gd name="connsiteY2" fmla="*/ 1294625 h 1294625"/>
                  <a:gd name="connsiteX3" fmla="*/ 352 w 4679430"/>
                  <a:gd name="connsiteY3" fmla="*/ 1294625 h 1294625"/>
                  <a:gd name="connsiteX4" fmla="*/ 315249 w 4679430"/>
                  <a:gd name="connsiteY4" fmla="*/ 574178 h 1294625"/>
                  <a:gd name="connsiteX5" fmla="*/ 352 w 4679430"/>
                  <a:gd name="connsiteY5" fmla="*/ 0 h 129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9430" h="1294625">
                    <a:moveTo>
                      <a:pt x="352" y="0"/>
                    </a:moveTo>
                    <a:lnTo>
                      <a:pt x="4679430" y="0"/>
                    </a:lnTo>
                    <a:lnTo>
                      <a:pt x="4679430" y="1294625"/>
                    </a:lnTo>
                    <a:lnTo>
                      <a:pt x="352" y="1294625"/>
                    </a:lnTo>
                    <a:cubicBezTo>
                      <a:pt x="-12446" y="1047549"/>
                      <a:pt x="328047" y="821254"/>
                      <a:pt x="315249" y="574178"/>
                    </a:cubicBezTo>
                    <a:lnTo>
                      <a:pt x="352" y="0"/>
                    </a:lnTo>
                    <a:close/>
                  </a:path>
                </a:pathLst>
              </a:custGeom>
              <a:grpFill/>
              <a:ln>
                <a:solidFill>
                  <a:srgbClr val="E89D0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49" name="Hexágono 148">
                <a:extLst>
                  <a:ext uri="{FF2B5EF4-FFF2-40B4-BE49-F238E27FC236}">
                    <a16:creationId xmlns:a16="http://schemas.microsoft.com/office/drawing/2014/main" id="{BE2426DC-CFAA-4A97-8AED-E5E97A58C54C}"/>
                  </a:ext>
                </a:extLst>
              </p:cNvPr>
              <p:cNvSpPr/>
              <p:nvPr/>
            </p:nvSpPr>
            <p:spPr>
              <a:xfrm>
                <a:off x="755073" y="3144982"/>
                <a:ext cx="2123121" cy="2057400"/>
              </a:xfrm>
              <a:prstGeom prst="hexagon">
                <a:avLst/>
              </a:prstGeom>
              <a:solidFill>
                <a:schemeClr val="bg1"/>
              </a:solidFill>
              <a:ln w="127000">
                <a:solidFill>
                  <a:srgbClr val="E89D06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</p:grpSp>
        <p:sp>
          <p:nvSpPr>
            <p:cNvPr id="1045" name="CuadroTexto 1044">
              <a:extLst>
                <a:ext uri="{FF2B5EF4-FFF2-40B4-BE49-F238E27FC236}">
                  <a16:creationId xmlns:a16="http://schemas.microsoft.com/office/drawing/2014/main" id="{18361DF2-8CDF-4D3F-83A0-A945387882EB}"/>
                </a:ext>
              </a:extLst>
            </p:cNvPr>
            <p:cNvSpPr txBox="1"/>
            <p:nvPr/>
          </p:nvSpPr>
          <p:spPr>
            <a:xfrm>
              <a:off x="2509525" y="7342737"/>
              <a:ext cx="428823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Identifica señales de advertencia en máquinas, muros, columnas, estructuras metálicas, etcétera.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Haz uso de una iluminación adecuada.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Mantén las vías de tránsito despejadas.</a:t>
              </a:r>
              <a:endParaRPr lang="es-MX" sz="1600" dirty="0">
                <a:solidFill>
                  <a:schemeClr val="bg1"/>
                </a:solidFill>
              </a:endParaRPr>
            </a:p>
          </p:txBody>
        </p:sp>
        <p:sp>
          <p:nvSpPr>
            <p:cNvPr id="1050" name="CuadroTexto 1049">
              <a:extLst>
                <a:ext uri="{FF2B5EF4-FFF2-40B4-BE49-F238E27FC236}">
                  <a16:creationId xmlns:a16="http://schemas.microsoft.com/office/drawing/2014/main" id="{C0CD6E2F-2CE2-4773-82B1-0FA66804F566}"/>
                </a:ext>
              </a:extLst>
            </p:cNvPr>
            <p:cNvSpPr txBox="1"/>
            <p:nvPr/>
          </p:nvSpPr>
          <p:spPr>
            <a:xfrm>
              <a:off x="770456" y="7443330"/>
              <a:ext cx="13400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Golpes</a:t>
              </a:r>
              <a:endParaRPr lang="es-MX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  <p:sp>
          <p:nvSpPr>
            <p:cNvPr id="196" name="CuadroTexto 195">
              <a:extLst>
                <a:ext uri="{FF2B5EF4-FFF2-40B4-BE49-F238E27FC236}">
                  <a16:creationId xmlns:a16="http://schemas.microsoft.com/office/drawing/2014/main" id="{8A5E3389-1794-4F20-B92F-623427A9F6CC}"/>
                </a:ext>
              </a:extLst>
            </p:cNvPr>
            <p:cNvSpPr txBox="1"/>
            <p:nvPr/>
          </p:nvSpPr>
          <p:spPr>
            <a:xfrm>
              <a:off x="460821" y="8123164"/>
              <a:ext cx="1919393" cy="830997"/>
            </a:xfrm>
            <a:custGeom>
              <a:avLst/>
              <a:gdLst>
                <a:gd name="connsiteX0" fmla="*/ 0 w 1441641"/>
                <a:gd name="connsiteY0" fmla="*/ 0 h 369332"/>
                <a:gd name="connsiteX1" fmla="*/ 1441641 w 1441641"/>
                <a:gd name="connsiteY1" fmla="*/ 0 h 369332"/>
                <a:gd name="connsiteX2" fmla="*/ 1441641 w 1441641"/>
                <a:gd name="connsiteY2" fmla="*/ 369332 h 369332"/>
                <a:gd name="connsiteX3" fmla="*/ 0 w 1441641"/>
                <a:gd name="connsiteY3" fmla="*/ 369332 h 369332"/>
                <a:gd name="connsiteX4" fmla="*/ 0 w 1441641"/>
                <a:gd name="connsiteY4" fmla="*/ 0 h 369332"/>
                <a:gd name="connsiteX0" fmla="*/ 0 w 1441641"/>
                <a:gd name="connsiteY0" fmla="*/ 0 h 839086"/>
                <a:gd name="connsiteX1" fmla="*/ 1441641 w 1441641"/>
                <a:gd name="connsiteY1" fmla="*/ 0 h 839086"/>
                <a:gd name="connsiteX2" fmla="*/ 1441641 w 1441641"/>
                <a:gd name="connsiteY2" fmla="*/ 369332 h 839086"/>
                <a:gd name="connsiteX3" fmla="*/ 607956 w 1441641"/>
                <a:gd name="connsiteY3" fmla="*/ 839086 h 839086"/>
                <a:gd name="connsiteX4" fmla="*/ 0 w 1441641"/>
                <a:gd name="connsiteY4" fmla="*/ 369332 h 839086"/>
                <a:gd name="connsiteX5" fmla="*/ 0 w 1441641"/>
                <a:gd name="connsiteY5" fmla="*/ 0 h 839086"/>
                <a:gd name="connsiteX0" fmla="*/ 0 w 1441641"/>
                <a:gd name="connsiteY0" fmla="*/ 0 h 883335"/>
                <a:gd name="connsiteX1" fmla="*/ 1441641 w 1441641"/>
                <a:gd name="connsiteY1" fmla="*/ 0 h 883335"/>
                <a:gd name="connsiteX2" fmla="*/ 1441641 w 1441641"/>
                <a:gd name="connsiteY2" fmla="*/ 369332 h 883335"/>
                <a:gd name="connsiteX3" fmla="*/ 607956 w 1441641"/>
                <a:gd name="connsiteY3" fmla="*/ 839086 h 883335"/>
                <a:gd name="connsiteX4" fmla="*/ 0 w 1441641"/>
                <a:gd name="connsiteY4" fmla="*/ 369332 h 883335"/>
                <a:gd name="connsiteX5" fmla="*/ 0 w 1441641"/>
                <a:gd name="connsiteY5" fmla="*/ 0 h 883335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07956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2905714"/>
                <a:gd name="connsiteX1" fmla="*/ 1441641 w 1482559"/>
                <a:gd name="connsiteY1" fmla="*/ 0 h 2905714"/>
                <a:gd name="connsiteX2" fmla="*/ 1441641 w 1482559"/>
                <a:gd name="connsiteY2" fmla="*/ 369332 h 2905714"/>
                <a:gd name="connsiteX3" fmla="*/ 1423205 w 1482559"/>
                <a:gd name="connsiteY3" fmla="*/ 464512 h 2905714"/>
                <a:gd name="connsiteX4" fmla="*/ 725235 w 1482559"/>
                <a:gd name="connsiteY4" fmla="*/ 2905105 h 2905714"/>
                <a:gd name="connsiteX5" fmla="*/ 90164 w 1482559"/>
                <a:gd name="connsiteY5" fmla="*/ 629765 h 2905714"/>
                <a:gd name="connsiteX6" fmla="*/ 0 w 1482559"/>
                <a:gd name="connsiteY6" fmla="*/ 369332 h 2905714"/>
                <a:gd name="connsiteX7" fmla="*/ 0 w 1482559"/>
                <a:gd name="connsiteY7" fmla="*/ 0 h 2905714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725235 w 1482559"/>
                <a:gd name="connsiteY4" fmla="*/ 2905105 h 2948106"/>
                <a:gd name="connsiteX5" fmla="*/ 341653 w 1482559"/>
                <a:gd name="connsiteY5" fmla="*/ 2028059 h 2948106"/>
                <a:gd name="connsiteX6" fmla="*/ 90164 w 1482559"/>
                <a:gd name="connsiteY6" fmla="*/ 629765 h 2948106"/>
                <a:gd name="connsiteX7" fmla="*/ 0 w 1482559"/>
                <a:gd name="connsiteY7" fmla="*/ 369332 h 2948106"/>
                <a:gd name="connsiteX8" fmla="*/ 0 w 1482559"/>
                <a:gd name="connsiteY8" fmla="*/ 0 h 2948106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1138844 w 1482559"/>
                <a:gd name="connsiteY4" fmla="*/ 1798501 h 2948106"/>
                <a:gd name="connsiteX5" fmla="*/ 725235 w 1482559"/>
                <a:gd name="connsiteY5" fmla="*/ 2905105 h 2948106"/>
                <a:gd name="connsiteX6" fmla="*/ 341653 w 1482559"/>
                <a:gd name="connsiteY6" fmla="*/ 2028059 h 2948106"/>
                <a:gd name="connsiteX7" fmla="*/ 90164 w 1482559"/>
                <a:gd name="connsiteY7" fmla="*/ 629765 h 2948106"/>
                <a:gd name="connsiteX8" fmla="*/ 0 w 1482559"/>
                <a:gd name="connsiteY8" fmla="*/ 369332 h 2948106"/>
                <a:gd name="connsiteX9" fmla="*/ 0 w 1482559"/>
                <a:gd name="connsiteY9" fmla="*/ 0 h 2948106"/>
                <a:gd name="connsiteX0" fmla="*/ 0 w 1482559"/>
                <a:gd name="connsiteY0" fmla="*/ 0 h 2217420"/>
                <a:gd name="connsiteX1" fmla="*/ 1441641 w 1482559"/>
                <a:gd name="connsiteY1" fmla="*/ 0 h 2217420"/>
                <a:gd name="connsiteX2" fmla="*/ 1441641 w 1482559"/>
                <a:gd name="connsiteY2" fmla="*/ 369332 h 2217420"/>
                <a:gd name="connsiteX3" fmla="*/ 1423205 w 1482559"/>
                <a:gd name="connsiteY3" fmla="*/ 464512 h 2217420"/>
                <a:gd name="connsiteX4" fmla="*/ 1138844 w 1482559"/>
                <a:gd name="connsiteY4" fmla="*/ 1798501 h 2217420"/>
                <a:gd name="connsiteX5" fmla="*/ 741505 w 1482559"/>
                <a:gd name="connsiteY5" fmla="*/ 1910358 h 2217420"/>
                <a:gd name="connsiteX6" fmla="*/ 341653 w 1482559"/>
                <a:gd name="connsiteY6" fmla="*/ 2028059 h 2217420"/>
                <a:gd name="connsiteX7" fmla="*/ 90164 w 1482559"/>
                <a:gd name="connsiteY7" fmla="*/ 629765 h 2217420"/>
                <a:gd name="connsiteX8" fmla="*/ 0 w 1482559"/>
                <a:gd name="connsiteY8" fmla="*/ 369332 h 2217420"/>
                <a:gd name="connsiteX9" fmla="*/ 0 w 1482559"/>
                <a:gd name="connsiteY9" fmla="*/ 0 h 221742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0 w 1482559"/>
                <a:gd name="connsiteY8" fmla="*/ 369332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55493"/>
                <a:gd name="connsiteY0" fmla="*/ 0 h 2176320"/>
                <a:gd name="connsiteX1" fmla="*/ 1441641 w 1455493"/>
                <a:gd name="connsiteY1" fmla="*/ 0 h 2176320"/>
                <a:gd name="connsiteX2" fmla="*/ 1441641 w 1455493"/>
                <a:gd name="connsiteY2" fmla="*/ 369332 h 2176320"/>
                <a:gd name="connsiteX3" fmla="*/ 1382532 w 1455493"/>
                <a:gd name="connsiteY3" fmla="*/ 387992 h 2176320"/>
                <a:gd name="connsiteX4" fmla="*/ 1138844 w 1455493"/>
                <a:gd name="connsiteY4" fmla="*/ 1798501 h 2176320"/>
                <a:gd name="connsiteX5" fmla="*/ 741505 w 1455493"/>
                <a:gd name="connsiteY5" fmla="*/ 1986878 h 2176320"/>
                <a:gd name="connsiteX6" fmla="*/ 341653 w 1455493"/>
                <a:gd name="connsiteY6" fmla="*/ 2028059 h 2176320"/>
                <a:gd name="connsiteX7" fmla="*/ 122703 w 1455493"/>
                <a:gd name="connsiteY7" fmla="*/ 604259 h 2176320"/>
                <a:gd name="connsiteX8" fmla="*/ 65077 w 1455493"/>
                <a:gd name="connsiteY8" fmla="*/ 241798 h 2176320"/>
                <a:gd name="connsiteX9" fmla="*/ 0 w 1455493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82532 w 1441641"/>
                <a:gd name="connsiteY3" fmla="*/ 38799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00968 w 1441641"/>
                <a:gd name="connsiteY2" fmla="*/ 216294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098527"/>
                <a:gd name="connsiteX1" fmla="*/ 1441641 w 1441641"/>
                <a:gd name="connsiteY1" fmla="*/ 0 h 2098527"/>
                <a:gd name="connsiteX2" fmla="*/ 1400968 w 1441641"/>
                <a:gd name="connsiteY2" fmla="*/ 216294 h 2098527"/>
                <a:gd name="connsiteX3" fmla="*/ 1366264 w 1441641"/>
                <a:gd name="connsiteY3" fmla="*/ 311472 h 2098527"/>
                <a:gd name="connsiteX4" fmla="*/ 1138844 w 1441641"/>
                <a:gd name="connsiteY4" fmla="*/ 1798501 h 2098527"/>
                <a:gd name="connsiteX5" fmla="*/ 741505 w 1441641"/>
                <a:gd name="connsiteY5" fmla="*/ 1986878 h 2098527"/>
                <a:gd name="connsiteX6" fmla="*/ 317249 w 1441641"/>
                <a:gd name="connsiteY6" fmla="*/ 1926034 h 2098527"/>
                <a:gd name="connsiteX7" fmla="*/ 122703 w 1441641"/>
                <a:gd name="connsiteY7" fmla="*/ 604259 h 2098527"/>
                <a:gd name="connsiteX8" fmla="*/ 65077 w 1441641"/>
                <a:gd name="connsiteY8" fmla="*/ 241798 h 2098527"/>
                <a:gd name="connsiteX9" fmla="*/ 0 w 1441641"/>
                <a:gd name="connsiteY9" fmla="*/ 0 h 2098527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25384 w 1441641"/>
                <a:gd name="connsiteY6" fmla="*/ 1875021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04750"/>
                <a:gd name="connsiteX1" fmla="*/ 1441641 w 1441641"/>
                <a:gd name="connsiteY1" fmla="*/ 0 h 2004750"/>
                <a:gd name="connsiteX2" fmla="*/ 1400968 w 1441641"/>
                <a:gd name="connsiteY2" fmla="*/ 216294 h 2004750"/>
                <a:gd name="connsiteX3" fmla="*/ 1366264 w 1441641"/>
                <a:gd name="connsiteY3" fmla="*/ 311472 h 2004750"/>
                <a:gd name="connsiteX4" fmla="*/ 1114440 w 1441641"/>
                <a:gd name="connsiteY4" fmla="*/ 1696477 h 2004750"/>
                <a:gd name="connsiteX5" fmla="*/ 741505 w 1441641"/>
                <a:gd name="connsiteY5" fmla="*/ 1986878 h 2004750"/>
                <a:gd name="connsiteX6" fmla="*/ 325384 w 1441641"/>
                <a:gd name="connsiteY6" fmla="*/ 1875021 h 2004750"/>
                <a:gd name="connsiteX7" fmla="*/ 122703 w 1441641"/>
                <a:gd name="connsiteY7" fmla="*/ 604259 h 2004750"/>
                <a:gd name="connsiteX8" fmla="*/ 65077 w 1441641"/>
                <a:gd name="connsiteY8" fmla="*/ 241798 h 2004750"/>
                <a:gd name="connsiteX9" fmla="*/ 0 w 1441641"/>
                <a:gd name="connsiteY9" fmla="*/ 0 h 2004750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2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3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58129 w 1441641"/>
                <a:gd name="connsiteY3" fmla="*/ 260459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84699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68430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88072"/>
                <a:gd name="connsiteX1" fmla="*/ 1417237 w 1417237"/>
                <a:gd name="connsiteY1" fmla="*/ 0 h 1988072"/>
                <a:gd name="connsiteX2" fmla="*/ 1368430 w 1417237"/>
                <a:gd name="connsiteY2" fmla="*/ 216295 h 1988072"/>
                <a:gd name="connsiteX3" fmla="*/ 1341860 w 1417237"/>
                <a:gd name="connsiteY3" fmla="*/ 284642 h 1988072"/>
                <a:gd name="connsiteX4" fmla="*/ 1114440 w 1417237"/>
                <a:gd name="connsiteY4" fmla="*/ 1696477 h 1988072"/>
                <a:gd name="connsiteX5" fmla="*/ 919211 w 1417237"/>
                <a:gd name="connsiteY5" fmla="*/ 1922794 h 1988072"/>
                <a:gd name="connsiteX6" fmla="*/ 757774 w 1417237"/>
                <a:gd name="connsiteY6" fmla="*/ 1962696 h 1988072"/>
                <a:gd name="connsiteX7" fmla="*/ 325384 w 1417237"/>
                <a:gd name="connsiteY7" fmla="*/ 1875021 h 1988072"/>
                <a:gd name="connsiteX8" fmla="*/ 122703 w 1417237"/>
                <a:gd name="connsiteY8" fmla="*/ 604259 h 1988072"/>
                <a:gd name="connsiteX9" fmla="*/ 65077 w 1417237"/>
                <a:gd name="connsiteY9" fmla="*/ 241798 h 1988072"/>
                <a:gd name="connsiteX10" fmla="*/ 0 w 1417237"/>
                <a:gd name="connsiteY10" fmla="*/ 0 h 198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237" h="1988072">
                  <a:moveTo>
                    <a:pt x="0" y="0"/>
                  </a:moveTo>
                  <a:lnTo>
                    <a:pt x="1417237" y="0"/>
                  </a:lnTo>
                  <a:lnTo>
                    <a:pt x="1368430" y="216295"/>
                  </a:lnTo>
                  <a:cubicBezTo>
                    <a:pt x="1350668" y="293714"/>
                    <a:pt x="1375847" y="27804"/>
                    <a:pt x="1341860" y="284642"/>
                  </a:cubicBezTo>
                  <a:cubicBezTo>
                    <a:pt x="1280548" y="514335"/>
                    <a:pt x="1190094" y="1264206"/>
                    <a:pt x="1114440" y="1696477"/>
                  </a:cubicBezTo>
                  <a:cubicBezTo>
                    <a:pt x="1041287" y="1973533"/>
                    <a:pt x="981367" y="1874394"/>
                    <a:pt x="919211" y="1922794"/>
                  </a:cubicBezTo>
                  <a:cubicBezTo>
                    <a:pt x="873324" y="1898649"/>
                    <a:pt x="881149" y="1922292"/>
                    <a:pt x="757774" y="1962696"/>
                  </a:cubicBezTo>
                  <a:cubicBezTo>
                    <a:pt x="653439" y="1908708"/>
                    <a:pt x="431229" y="2101206"/>
                    <a:pt x="325384" y="1875021"/>
                  </a:cubicBezTo>
                  <a:cubicBezTo>
                    <a:pt x="243943" y="1470292"/>
                    <a:pt x="182357" y="846705"/>
                    <a:pt x="122703" y="604259"/>
                  </a:cubicBezTo>
                  <a:cubicBezTo>
                    <a:pt x="95378" y="449447"/>
                    <a:pt x="89285" y="344923"/>
                    <a:pt x="65077" y="2417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800" b="1" spc="50" dirty="0">
                  <a:ln w="0"/>
                  <a:solidFill>
                    <a:schemeClr val="bg1">
                      <a:lumMod val="65000"/>
                    </a:schemeClr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3</a:t>
              </a:r>
              <a:endParaRPr lang="es-MX" sz="4800" b="1" spc="50" dirty="0">
                <a:ln w="0"/>
                <a:solidFill>
                  <a:schemeClr val="bg1">
                    <a:lumMod val="6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endParaRPr>
            </a:p>
          </p:txBody>
        </p:sp>
      </p:grpSp>
      <p:pic>
        <p:nvPicPr>
          <p:cNvPr id="1063" name="Imagen 1062">
            <a:extLst>
              <a:ext uri="{FF2B5EF4-FFF2-40B4-BE49-F238E27FC236}">
                <a16:creationId xmlns:a16="http://schemas.microsoft.com/office/drawing/2014/main" id="{863468A5-13AE-466F-ACE4-23CC24682F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880" y="8356365"/>
            <a:ext cx="1820156" cy="4927561"/>
          </a:xfrm>
          <a:prstGeom prst="rect">
            <a:avLst/>
          </a:prstGeom>
        </p:spPr>
      </p:pic>
      <p:grpSp>
        <p:nvGrpSpPr>
          <p:cNvPr id="1067" name="Grupo 1066">
            <a:extLst>
              <a:ext uri="{FF2B5EF4-FFF2-40B4-BE49-F238E27FC236}">
                <a16:creationId xmlns:a16="http://schemas.microsoft.com/office/drawing/2014/main" id="{6DF2B9F9-057F-4B9C-9CC6-14207D330120}"/>
              </a:ext>
            </a:extLst>
          </p:cNvPr>
          <p:cNvGrpSpPr/>
          <p:nvPr/>
        </p:nvGrpSpPr>
        <p:grpSpPr>
          <a:xfrm>
            <a:off x="8594994" y="6672364"/>
            <a:ext cx="3223790" cy="1824877"/>
            <a:chOff x="8830597" y="4379012"/>
            <a:chExt cx="2847499" cy="1658336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064" name="Bocadillo nube: nube 1063">
              <a:extLst>
                <a:ext uri="{FF2B5EF4-FFF2-40B4-BE49-F238E27FC236}">
                  <a16:creationId xmlns:a16="http://schemas.microsoft.com/office/drawing/2014/main" id="{E5743F29-8A01-4DB0-85AE-417757D3E64B}"/>
                </a:ext>
              </a:extLst>
            </p:cNvPr>
            <p:cNvSpPr/>
            <p:nvPr/>
          </p:nvSpPr>
          <p:spPr>
            <a:xfrm>
              <a:off x="8830597" y="4379012"/>
              <a:ext cx="2847499" cy="1658336"/>
            </a:xfrm>
            <a:prstGeom prst="cloudCallou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065" name="CuadroTexto 1064">
              <a:extLst>
                <a:ext uri="{FF2B5EF4-FFF2-40B4-BE49-F238E27FC236}">
                  <a16:creationId xmlns:a16="http://schemas.microsoft.com/office/drawing/2014/main" id="{9C6FCDA3-7469-4BE8-8110-6EB65CEC9CC4}"/>
                </a:ext>
              </a:extLst>
            </p:cNvPr>
            <p:cNvSpPr txBox="1"/>
            <p:nvPr/>
          </p:nvSpPr>
          <p:spPr>
            <a:xfrm>
              <a:off x="9376545" y="4871325"/>
              <a:ext cx="1946911" cy="643283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s-ES" sz="2000" dirty="0">
                  <a:latin typeface="Bahnschrift Condensed" panose="020B0502040204020203" pitchFamily="34" charset="0"/>
                </a:rPr>
                <a:t>Las buenas prácticas en el taller de confección…</a:t>
              </a:r>
              <a:endParaRPr lang="es-MX" sz="2000" dirty="0">
                <a:latin typeface="Bahnschrift Condensed" panose="020B0502040204020203" pitchFamily="34" charset="0"/>
              </a:endParaRPr>
            </a:p>
          </p:txBody>
        </p:sp>
      </p:grpSp>
      <p:grpSp>
        <p:nvGrpSpPr>
          <p:cNvPr id="172" name="Grupo 171">
            <a:extLst>
              <a:ext uri="{FF2B5EF4-FFF2-40B4-BE49-F238E27FC236}">
                <a16:creationId xmlns:a16="http://schemas.microsoft.com/office/drawing/2014/main" id="{CA472DFF-B2B1-4317-A18C-090185D4EF97}"/>
              </a:ext>
            </a:extLst>
          </p:cNvPr>
          <p:cNvGrpSpPr/>
          <p:nvPr/>
        </p:nvGrpSpPr>
        <p:grpSpPr>
          <a:xfrm>
            <a:off x="1264133" y="1757016"/>
            <a:ext cx="2811940" cy="1760488"/>
            <a:chOff x="1330527" y="1972507"/>
            <a:chExt cx="3062616" cy="2290727"/>
          </a:xfrm>
        </p:grpSpPr>
        <p:pic>
          <p:nvPicPr>
            <p:cNvPr id="1069" name="Imagen 1068">
              <a:extLst>
                <a:ext uri="{FF2B5EF4-FFF2-40B4-BE49-F238E27FC236}">
                  <a16:creationId xmlns:a16="http://schemas.microsoft.com/office/drawing/2014/main" id="{7655B486-C3A0-48CC-80DE-51481615B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919127" y="1789219"/>
              <a:ext cx="1885415" cy="3062616"/>
            </a:xfrm>
            <a:prstGeom prst="rect">
              <a:avLst/>
            </a:prstGeom>
          </p:spPr>
        </p:pic>
        <p:sp>
          <p:nvSpPr>
            <p:cNvPr id="1071" name="CuadroTexto 1070">
              <a:extLst>
                <a:ext uri="{FF2B5EF4-FFF2-40B4-BE49-F238E27FC236}">
                  <a16:creationId xmlns:a16="http://schemas.microsoft.com/office/drawing/2014/main" id="{2D0BCB29-7D50-4CF5-BE12-7715018F35F8}"/>
                </a:ext>
              </a:extLst>
            </p:cNvPr>
            <p:cNvSpPr txBox="1"/>
            <p:nvPr/>
          </p:nvSpPr>
          <p:spPr>
            <a:xfrm>
              <a:off x="2061860" y="1972507"/>
              <a:ext cx="2158280" cy="1081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800" b="1" cap="small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!Evita¡</a:t>
              </a:r>
              <a:endParaRPr lang="es-MX" sz="4800" b="1" cap="small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endParaRPr>
            </a:p>
          </p:txBody>
        </p:sp>
      </p:grpSp>
      <p:pic>
        <p:nvPicPr>
          <p:cNvPr id="1078" name="Imagen 1077">
            <a:extLst>
              <a:ext uri="{FF2B5EF4-FFF2-40B4-BE49-F238E27FC236}">
                <a16:creationId xmlns:a16="http://schemas.microsoft.com/office/drawing/2014/main" id="{92EDF4B0-0125-46B5-A5FC-DB9B38394FF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5479" r="14272" b="37416"/>
          <a:stretch/>
        </p:blipFill>
        <p:spPr>
          <a:xfrm rot="20804426">
            <a:off x="9889826" y="13847558"/>
            <a:ext cx="1465404" cy="1717007"/>
          </a:xfrm>
          <a:prstGeom prst="rect">
            <a:avLst/>
          </a:prstGeom>
        </p:spPr>
      </p:pic>
      <p:pic>
        <p:nvPicPr>
          <p:cNvPr id="1080" name="Imagen 1079">
            <a:extLst>
              <a:ext uri="{FF2B5EF4-FFF2-40B4-BE49-F238E27FC236}">
                <a16:creationId xmlns:a16="http://schemas.microsoft.com/office/drawing/2014/main" id="{D39341D1-D1E1-45D3-B23D-413CC6F92D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1077">
            <a:off x="284677" y="4942348"/>
            <a:ext cx="1690779" cy="1690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76" name="Imagen 1075">
            <a:extLst>
              <a:ext uri="{FF2B5EF4-FFF2-40B4-BE49-F238E27FC236}">
                <a16:creationId xmlns:a16="http://schemas.microsoft.com/office/drawing/2014/main" id="{DBFE002A-10F9-4461-98F3-4EC164665A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730">
            <a:off x="5933610" y="1825592"/>
            <a:ext cx="1435732" cy="1781051"/>
          </a:xfrm>
          <a:prstGeom prst="rect">
            <a:avLst/>
          </a:prstGeom>
        </p:spPr>
      </p:pic>
      <p:pic>
        <p:nvPicPr>
          <p:cNvPr id="1082" name="Imagen 1081">
            <a:extLst>
              <a:ext uri="{FF2B5EF4-FFF2-40B4-BE49-F238E27FC236}">
                <a16:creationId xmlns:a16="http://schemas.microsoft.com/office/drawing/2014/main" id="{D6320EFC-B07F-42CB-964D-991A784F7AC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4" t="15204" r="19844" b="23853"/>
          <a:stretch/>
        </p:blipFill>
        <p:spPr>
          <a:xfrm rot="431511" flipH="1">
            <a:off x="8860073" y="3474268"/>
            <a:ext cx="1955714" cy="2253548"/>
          </a:xfrm>
          <a:prstGeom prst="rect">
            <a:avLst/>
          </a:prstGeom>
        </p:spPr>
      </p:pic>
      <p:pic>
        <p:nvPicPr>
          <p:cNvPr id="1086" name="Imagen 1085">
            <a:extLst>
              <a:ext uri="{FF2B5EF4-FFF2-40B4-BE49-F238E27FC236}">
                <a16:creationId xmlns:a16="http://schemas.microsoft.com/office/drawing/2014/main" id="{0DE5D47D-86AC-43FE-B929-3C6A8E7916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229" y="5447309"/>
            <a:ext cx="1561905" cy="1866667"/>
          </a:xfrm>
          <a:prstGeom prst="rect">
            <a:avLst/>
          </a:prstGeom>
        </p:spPr>
      </p:pic>
      <p:pic>
        <p:nvPicPr>
          <p:cNvPr id="128" name="Imagen 127">
            <a:extLst>
              <a:ext uri="{FF2B5EF4-FFF2-40B4-BE49-F238E27FC236}">
                <a16:creationId xmlns:a16="http://schemas.microsoft.com/office/drawing/2014/main" id="{7844C121-609B-4D69-9863-FFC78F227D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614" y="8356365"/>
            <a:ext cx="2123122" cy="1668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5" name="CuadroTexto 134">
            <a:extLst>
              <a:ext uri="{FF2B5EF4-FFF2-40B4-BE49-F238E27FC236}">
                <a16:creationId xmlns:a16="http://schemas.microsoft.com/office/drawing/2014/main" id="{A1682C49-399D-4B8D-B185-56C8B0BC6216}"/>
              </a:ext>
            </a:extLst>
          </p:cNvPr>
          <p:cNvSpPr txBox="1"/>
          <p:nvPr/>
        </p:nvSpPr>
        <p:spPr>
          <a:xfrm>
            <a:off x="2270594" y="509954"/>
            <a:ext cx="8530932" cy="1077218"/>
          </a:xfrm>
          <a:prstGeom prst="rect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perspectiveRight"/>
            <a:lightRig rig="soft" dir="t">
              <a:rot lat="0" lon="0" rev="0"/>
            </a:lightRig>
          </a:scene3d>
          <a:sp3d contourW="44450" prstMaterial="matte">
            <a:bevelT w="63500" h="63500" prst="riblet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Medidas de seguridad dentro del taller de </a:t>
            </a:r>
            <a:r>
              <a:rPr lang="es-ES" sz="32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ras Bold ITC" panose="020B0907030504020204" pitchFamily="34" charset="0"/>
              </a:rPr>
              <a:t>confección textil</a:t>
            </a:r>
            <a:endParaRPr lang="es-MX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Eras Bold ITC" panose="020B0907030504020204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2660A1A-532B-4672-A6B5-22F91CA9B671}"/>
              </a:ext>
            </a:extLst>
          </p:cNvPr>
          <p:cNvGrpSpPr/>
          <p:nvPr/>
        </p:nvGrpSpPr>
        <p:grpSpPr>
          <a:xfrm>
            <a:off x="683013" y="11010286"/>
            <a:ext cx="6935868" cy="2057400"/>
            <a:chOff x="271917" y="12639281"/>
            <a:chExt cx="6935868" cy="2057400"/>
          </a:xfrm>
        </p:grpSpPr>
        <p:grpSp>
          <p:nvGrpSpPr>
            <p:cNvPr id="151" name="Grupo 150">
              <a:extLst>
                <a:ext uri="{FF2B5EF4-FFF2-40B4-BE49-F238E27FC236}">
                  <a16:creationId xmlns:a16="http://schemas.microsoft.com/office/drawing/2014/main" id="{7163F571-42A0-4138-B587-FE06166AD411}"/>
                </a:ext>
              </a:extLst>
            </p:cNvPr>
            <p:cNvGrpSpPr/>
            <p:nvPr/>
          </p:nvGrpSpPr>
          <p:grpSpPr>
            <a:xfrm>
              <a:off x="631694" y="12639281"/>
              <a:ext cx="6576091" cy="2057400"/>
              <a:chOff x="845530" y="5496790"/>
              <a:chExt cx="6576091" cy="2057400"/>
            </a:xfrm>
          </p:grpSpPr>
          <p:sp>
            <p:nvSpPr>
              <p:cNvPr id="152" name="Rectángulo 126">
                <a:extLst>
                  <a:ext uri="{FF2B5EF4-FFF2-40B4-BE49-F238E27FC236}">
                    <a16:creationId xmlns:a16="http://schemas.microsoft.com/office/drawing/2014/main" id="{8504D940-4A15-43AD-9978-B0DB526A19F0}"/>
                  </a:ext>
                </a:extLst>
              </p:cNvPr>
              <p:cNvSpPr/>
              <p:nvPr/>
            </p:nvSpPr>
            <p:spPr>
              <a:xfrm rot="10800000">
                <a:off x="845530" y="5771315"/>
                <a:ext cx="4679430" cy="1371600"/>
              </a:xfrm>
              <a:custGeom>
                <a:avLst/>
                <a:gdLst>
                  <a:gd name="connsiteX0" fmla="*/ 0 w 4679078"/>
                  <a:gd name="connsiteY0" fmla="*/ 0 h 1294625"/>
                  <a:gd name="connsiteX1" fmla="*/ 4679078 w 4679078"/>
                  <a:gd name="connsiteY1" fmla="*/ 0 h 1294625"/>
                  <a:gd name="connsiteX2" fmla="*/ 4679078 w 4679078"/>
                  <a:gd name="connsiteY2" fmla="*/ 1294625 h 1294625"/>
                  <a:gd name="connsiteX3" fmla="*/ 0 w 4679078"/>
                  <a:gd name="connsiteY3" fmla="*/ 1294625 h 1294625"/>
                  <a:gd name="connsiteX4" fmla="*/ 0 w 4679078"/>
                  <a:gd name="connsiteY4" fmla="*/ 0 h 1294625"/>
                  <a:gd name="connsiteX0" fmla="*/ 352 w 4679430"/>
                  <a:gd name="connsiteY0" fmla="*/ 0 h 1294625"/>
                  <a:gd name="connsiteX1" fmla="*/ 4679430 w 4679430"/>
                  <a:gd name="connsiteY1" fmla="*/ 0 h 1294625"/>
                  <a:gd name="connsiteX2" fmla="*/ 4679430 w 4679430"/>
                  <a:gd name="connsiteY2" fmla="*/ 1294625 h 1294625"/>
                  <a:gd name="connsiteX3" fmla="*/ 352 w 4679430"/>
                  <a:gd name="connsiteY3" fmla="*/ 1294625 h 1294625"/>
                  <a:gd name="connsiteX4" fmla="*/ 315249 w 4679430"/>
                  <a:gd name="connsiteY4" fmla="*/ 574178 h 1294625"/>
                  <a:gd name="connsiteX5" fmla="*/ 352 w 4679430"/>
                  <a:gd name="connsiteY5" fmla="*/ 0 h 129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9430" h="1294625">
                    <a:moveTo>
                      <a:pt x="352" y="0"/>
                    </a:moveTo>
                    <a:lnTo>
                      <a:pt x="4679430" y="0"/>
                    </a:lnTo>
                    <a:lnTo>
                      <a:pt x="4679430" y="1294625"/>
                    </a:lnTo>
                    <a:lnTo>
                      <a:pt x="352" y="1294625"/>
                    </a:lnTo>
                    <a:cubicBezTo>
                      <a:pt x="-12446" y="1047549"/>
                      <a:pt x="328047" y="821254"/>
                      <a:pt x="315249" y="574178"/>
                    </a:cubicBezTo>
                    <a:lnTo>
                      <a:pt x="35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53" name="Hexágono 152">
                <a:extLst>
                  <a:ext uri="{FF2B5EF4-FFF2-40B4-BE49-F238E27FC236}">
                    <a16:creationId xmlns:a16="http://schemas.microsoft.com/office/drawing/2014/main" id="{ACDC4242-0310-4DD2-80DC-DD26CCE03B2B}"/>
                  </a:ext>
                </a:extLst>
              </p:cNvPr>
              <p:cNvSpPr/>
              <p:nvPr/>
            </p:nvSpPr>
            <p:spPr>
              <a:xfrm>
                <a:off x="5255981" y="5496790"/>
                <a:ext cx="2165640" cy="2057400"/>
              </a:xfrm>
              <a:prstGeom prst="hexagon">
                <a:avLst/>
              </a:prstGeom>
              <a:solidFill>
                <a:schemeClr val="bg1"/>
              </a:solidFill>
              <a:ln w="127000">
                <a:solidFill>
                  <a:schemeClr val="accent5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</p:grpSp>
        <p:sp>
          <p:nvSpPr>
            <p:cNvPr id="1051" name="CuadroTexto 1050">
              <a:extLst>
                <a:ext uri="{FF2B5EF4-FFF2-40B4-BE49-F238E27FC236}">
                  <a16:creationId xmlns:a16="http://schemas.microsoft.com/office/drawing/2014/main" id="{5512B00F-56EE-42F9-A896-DD6BD55C77C1}"/>
                </a:ext>
              </a:extLst>
            </p:cNvPr>
            <p:cNvSpPr txBox="1"/>
            <p:nvPr/>
          </p:nvSpPr>
          <p:spPr>
            <a:xfrm>
              <a:off x="5532786" y="13217515"/>
              <a:ext cx="12160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4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Caídas</a:t>
              </a:r>
              <a:endParaRPr lang="es-MX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  <p:sp>
          <p:nvSpPr>
            <p:cNvPr id="197" name="CuadroTexto 196">
              <a:extLst>
                <a:ext uri="{FF2B5EF4-FFF2-40B4-BE49-F238E27FC236}">
                  <a16:creationId xmlns:a16="http://schemas.microsoft.com/office/drawing/2014/main" id="{B6B272B3-894C-4D0F-B337-FF2726F7E6FF}"/>
                </a:ext>
              </a:extLst>
            </p:cNvPr>
            <p:cNvSpPr txBox="1"/>
            <p:nvPr/>
          </p:nvSpPr>
          <p:spPr>
            <a:xfrm>
              <a:off x="5165268" y="13842797"/>
              <a:ext cx="1919393" cy="830997"/>
            </a:xfrm>
            <a:custGeom>
              <a:avLst/>
              <a:gdLst>
                <a:gd name="connsiteX0" fmla="*/ 0 w 1441641"/>
                <a:gd name="connsiteY0" fmla="*/ 0 h 369332"/>
                <a:gd name="connsiteX1" fmla="*/ 1441641 w 1441641"/>
                <a:gd name="connsiteY1" fmla="*/ 0 h 369332"/>
                <a:gd name="connsiteX2" fmla="*/ 1441641 w 1441641"/>
                <a:gd name="connsiteY2" fmla="*/ 369332 h 369332"/>
                <a:gd name="connsiteX3" fmla="*/ 0 w 1441641"/>
                <a:gd name="connsiteY3" fmla="*/ 369332 h 369332"/>
                <a:gd name="connsiteX4" fmla="*/ 0 w 1441641"/>
                <a:gd name="connsiteY4" fmla="*/ 0 h 369332"/>
                <a:gd name="connsiteX0" fmla="*/ 0 w 1441641"/>
                <a:gd name="connsiteY0" fmla="*/ 0 h 839086"/>
                <a:gd name="connsiteX1" fmla="*/ 1441641 w 1441641"/>
                <a:gd name="connsiteY1" fmla="*/ 0 h 839086"/>
                <a:gd name="connsiteX2" fmla="*/ 1441641 w 1441641"/>
                <a:gd name="connsiteY2" fmla="*/ 369332 h 839086"/>
                <a:gd name="connsiteX3" fmla="*/ 607956 w 1441641"/>
                <a:gd name="connsiteY3" fmla="*/ 839086 h 839086"/>
                <a:gd name="connsiteX4" fmla="*/ 0 w 1441641"/>
                <a:gd name="connsiteY4" fmla="*/ 369332 h 839086"/>
                <a:gd name="connsiteX5" fmla="*/ 0 w 1441641"/>
                <a:gd name="connsiteY5" fmla="*/ 0 h 839086"/>
                <a:gd name="connsiteX0" fmla="*/ 0 w 1441641"/>
                <a:gd name="connsiteY0" fmla="*/ 0 h 883335"/>
                <a:gd name="connsiteX1" fmla="*/ 1441641 w 1441641"/>
                <a:gd name="connsiteY1" fmla="*/ 0 h 883335"/>
                <a:gd name="connsiteX2" fmla="*/ 1441641 w 1441641"/>
                <a:gd name="connsiteY2" fmla="*/ 369332 h 883335"/>
                <a:gd name="connsiteX3" fmla="*/ 607956 w 1441641"/>
                <a:gd name="connsiteY3" fmla="*/ 839086 h 883335"/>
                <a:gd name="connsiteX4" fmla="*/ 0 w 1441641"/>
                <a:gd name="connsiteY4" fmla="*/ 369332 h 883335"/>
                <a:gd name="connsiteX5" fmla="*/ 0 w 1441641"/>
                <a:gd name="connsiteY5" fmla="*/ 0 h 883335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07956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2905714"/>
                <a:gd name="connsiteX1" fmla="*/ 1441641 w 1482559"/>
                <a:gd name="connsiteY1" fmla="*/ 0 h 2905714"/>
                <a:gd name="connsiteX2" fmla="*/ 1441641 w 1482559"/>
                <a:gd name="connsiteY2" fmla="*/ 369332 h 2905714"/>
                <a:gd name="connsiteX3" fmla="*/ 1423205 w 1482559"/>
                <a:gd name="connsiteY3" fmla="*/ 464512 h 2905714"/>
                <a:gd name="connsiteX4" fmla="*/ 725235 w 1482559"/>
                <a:gd name="connsiteY4" fmla="*/ 2905105 h 2905714"/>
                <a:gd name="connsiteX5" fmla="*/ 90164 w 1482559"/>
                <a:gd name="connsiteY5" fmla="*/ 629765 h 2905714"/>
                <a:gd name="connsiteX6" fmla="*/ 0 w 1482559"/>
                <a:gd name="connsiteY6" fmla="*/ 369332 h 2905714"/>
                <a:gd name="connsiteX7" fmla="*/ 0 w 1482559"/>
                <a:gd name="connsiteY7" fmla="*/ 0 h 2905714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725235 w 1482559"/>
                <a:gd name="connsiteY4" fmla="*/ 2905105 h 2948106"/>
                <a:gd name="connsiteX5" fmla="*/ 341653 w 1482559"/>
                <a:gd name="connsiteY5" fmla="*/ 2028059 h 2948106"/>
                <a:gd name="connsiteX6" fmla="*/ 90164 w 1482559"/>
                <a:gd name="connsiteY6" fmla="*/ 629765 h 2948106"/>
                <a:gd name="connsiteX7" fmla="*/ 0 w 1482559"/>
                <a:gd name="connsiteY7" fmla="*/ 369332 h 2948106"/>
                <a:gd name="connsiteX8" fmla="*/ 0 w 1482559"/>
                <a:gd name="connsiteY8" fmla="*/ 0 h 2948106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1138844 w 1482559"/>
                <a:gd name="connsiteY4" fmla="*/ 1798501 h 2948106"/>
                <a:gd name="connsiteX5" fmla="*/ 725235 w 1482559"/>
                <a:gd name="connsiteY5" fmla="*/ 2905105 h 2948106"/>
                <a:gd name="connsiteX6" fmla="*/ 341653 w 1482559"/>
                <a:gd name="connsiteY6" fmla="*/ 2028059 h 2948106"/>
                <a:gd name="connsiteX7" fmla="*/ 90164 w 1482559"/>
                <a:gd name="connsiteY7" fmla="*/ 629765 h 2948106"/>
                <a:gd name="connsiteX8" fmla="*/ 0 w 1482559"/>
                <a:gd name="connsiteY8" fmla="*/ 369332 h 2948106"/>
                <a:gd name="connsiteX9" fmla="*/ 0 w 1482559"/>
                <a:gd name="connsiteY9" fmla="*/ 0 h 2948106"/>
                <a:gd name="connsiteX0" fmla="*/ 0 w 1482559"/>
                <a:gd name="connsiteY0" fmla="*/ 0 h 2217420"/>
                <a:gd name="connsiteX1" fmla="*/ 1441641 w 1482559"/>
                <a:gd name="connsiteY1" fmla="*/ 0 h 2217420"/>
                <a:gd name="connsiteX2" fmla="*/ 1441641 w 1482559"/>
                <a:gd name="connsiteY2" fmla="*/ 369332 h 2217420"/>
                <a:gd name="connsiteX3" fmla="*/ 1423205 w 1482559"/>
                <a:gd name="connsiteY3" fmla="*/ 464512 h 2217420"/>
                <a:gd name="connsiteX4" fmla="*/ 1138844 w 1482559"/>
                <a:gd name="connsiteY4" fmla="*/ 1798501 h 2217420"/>
                <a:gd name="connsiteX5" fmla="*/ 741505 w 1482559"/>
                <a:gd name="connsiteY5" fmla="*/ 1910358 h 2217420"/>
                <a:gd name="connsiteX6" fmla="*/ 341653 w 1482559"/>
                <a:gd name="connsiteY6" fmla="*/ 2028059 h 2217420"/>
                <a:gd name="connsiteX7" fmla="*/ 90164 w 1482559"/>
                <a:gd name="connsiteY7" fmla="*/ 629765 h 2217420"/>
                <a:gd name="connsiteX8" fmla="*/ 0 w 1482559"/>
                <a:gd name="connsiteY8" fmla="*/ 369332 h 2217420"/>
                <a:gd name="connsiteX9" fmla="*/ 0 w 1482559"/>
                <a:gd name="connsiteY9" fmla="*/ 0 h 221742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0 w 1482559"/>
                <a:gd name="connsiteY8" fmla="*/ 369332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55493"/>
                <a:gd name="connsiteY0" fmla="*/ 0 h 2176320"/>
                <a:gd name="connsiteX1" fmla="*/ 1441641 w 1455493"/>
                <a:gd name="connsiteY1" fmla="*/ 0 h 2176320"/>
                <a:gd name="connsiteX2" fmla="*/ 1441641 w 1455493"/>
                <a:gd name="connsiteY2" fmla="*/ 369332 h 2176320"/>
                <a:gd name="connsiteX3" fmla="*/ 1382532 w 1455493"/>
                <a:gd name="connsiteY3" fmla="*/ 387992 h 2176320"/>
                <a:gd name="connsiteX4" fmla="*/ 1138844 w 1455493"/>
                <a:gd name="connsiteY4" fmla="*/ 1798501 h 2176320"/>
                <a:gd name="connsiteX5" fmla="*/ 741505 w 1455493"/>
                <a:gd name="connsiteY5" fmla="*/ 1986878 h 2176320"/>
                <a:gd name="connsiteX6" fmla="*/ 341653 w 1455493"/>
                <a:gd name="connsiteY6" fmla="*/ 2028059 h 2176320"/>
                <a:gd name="connsiteX7" fmla="*/ 122703 w 1455493"/>
                <a:gd name="connsiteY7" fmla="*/ 604259 h 2176320"/>
                <a:gd name="connsiteX8" fmla="*/ 65077 w 1455493"/>
                <a:gd name="connsiteY8" fmla="*/ 241798 h 2176320"/>
                <a:gd name="connsiteX9" fmla="*/ 0 w 1455493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82532 w 1441641"/>
                <a:gd name="connsiteY3" fmla="*/ 38799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00968 w 1441641"/>
                <a:gd name="connsiteY2" fmla="*/ 216294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098527"/>
                <a:gd name="connsiteX1" fmla="*/ 1441641 w 1441641"/>
                <a:gd name="connsiteY1" fmla="*/ 0 h 2098527"/>
                <a:gd name="connsiteX2" fmla="*/ 1400968 w 1441641"/>
                <a:gd name="connsiteY2" fmla="*/ 216294 h 2098527"/>
                <a:gd name="connsiteX3" fmla="*/ 1366264 w 1441641"/>
                <a:gd name="connsiteY3" fmla="*/ 311472 h 2098527"/>
                <a:gd name="connsiteX4" fmla="*/ 1138844 w 1441641"/>
                <a:gd name="connsiteY4" fmla="*/ 1798501 h 2098527"/>
                <a:gd name="connsiteX5" fmla="*/ 741505 w 1441641"/>
                <a:gd name="connsiteY5" fmla="*/ 1986878 h 2098527"/>
                <a:gd name="connsiteX6" fmla="*/ 317249 w 1441641"/>
                <a:gd name="connsiteY6" fmla="*/ 1926034 h 2098527"/>
                <a:gd name="connsiteX7" fmla="*/ 122703 w 1441641"/>
                <a:gd name="connsiteY7" fmla="*/ 604259 h 2098527"/>
                <a:gd name="connsiteX8" fmla="*/ 65077 w 1441641"/>
                <a:gd name="connsiteY8" fmla="*/ 241798 h 2098527"/>
                <a:gd name="connsiteX9" fmla="*/ 0 w 1441641"/>
                <a:gd name="connsiteY9" fmla="*/ 0 h 2098527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25384 w 1441641"/>
                <a:gd name="connsiteY6" fmla="*/ 1875021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04750"/>
                <a:gd name="connsiteX1" fmla="*/ 1441641 w 1441641"/>
                <a:gd name="connsiteY1" fmla="*/ 0 h 2004750"/>
                <a:gd name="connsiteX2" fmla="*/ 1400968 w 1441641"/>
                <a:gd name="connsiteY2" fmla="*/ 216294 h 2004750"/>
                <a:gd name="connsiteX3" fmla="*/ 1366264 w 1441641"/>
                <a:gd name="connsiteY3" fmla="*/ 311472 h 2004750"/>
                <a:gd name="connsiteX4" fmla="*/ 1114440 w 1441641"/>
                <a:gd name="connsiteY4" fmla="*/ 1696477 h 2004750"/>
                <a:gd name="connsiteX5" fmla="*/ 741505 w 1441641"/>
                <a:gd name="connsiteY5" fmla="*/ 1986878 h 2004750"/>
                <a:gd name="connsiteX6" fmla="*/ 325384 w 1441641"/>
                <a:gd name="connsiteY6" fmla="*/ 1875021 h 2004750"/>
                <a:gd name="connsiteX7" fmla="*/ 122703 w 1441641"/>
                <a:gd name="connsiteY7" fmla="*/ 604259 h 2004750"/>
                <a:gd name="connsiteX8" fmla="*/ 65077 w 1441641"/>
                <a:gd name="connsiteY8" fmla="*/ 241798 h 2004750"/>
                <a:gd name="connsiteX9" fmla="*/ 0 w 1441641"/>
                <a:gd name="connsiteY9" fmla="*/ 0 h 2004750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2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3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58129 w 1441641"/>
                <a:gd name="connsiteY3" fmla="*/ 260459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84699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68430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88072"/>
                <a:gd name="connsiteX1" fmla="*/ 1417237 w 1417237"/>
                <a:gd name="connsiteY1" fmla="*/ 0 h 1988072"/>
                <a:gd name="connsiteX2" fmla="*/ 1368430 w 1417237"/>
                <a:gd name="connsiteY2" fmla="*/ 216295 h 1988072"/>
                <a:gd name="connsiteX3" fmla="*/ 1341860 w 1417237"/>
                <a:gd name="connsiteY3" fmla="*/ 284642 h 1988072"/>
                <a:gd name="connsiteX4" fmla="*/ 1114440 w 1417237"/>
                <a:gd name="connsiteY4" fmla="*/ 1696477 h 1988072"/>
                <a:gd name="connsiteX5" fmla="*/ 919211 w 1417237"/>
                <a:gd name="connsiteY5" fmla="*/ 1922794 h 1988072"/>
                <a:gd name="connsiteX6" fmla="*/ 757774 w 1417237"/>
                <a:gd name="connsiteY6" fmla="*/ 1962696 h 1988072"/>
                <a:gd name="connsiteX7" fmla="*/ 325384 w 1417237"/>
                <a:gd name="connsiteY7" fmla="*/ 1875021 h 1988072"/>
                <a:gd name="connsiteX8" fmla="*/ 122703 w 1417237"/>
                <a:gd name="connsiteY8" fmla="*/ 604259 h 1988072"/>
                <a:gd name="connsiteX9" fmla="*/ 65077 w 1417237"/>
                <a:gd name="connsiteY9" fmla="*/ 241798 h 1988072"/>
                <a:gd name="connsiteX10" fmla="*/ 0 w 1417237"/>
                <a:gd name="connsiteY10" fmla="*/ 0 h 198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237" h="1988072">
                  <a:moveTo>
                    <a:pt x="0" y="0"/>
                  </a:moveTo>
                  <a:lnTo>
                    <a:pt x="1417237" y="0"/>
                  </a:lnTo>
                  <a:lnTo>
                    <a:pt x="1368430" y="216295"/>
                  </a:lnTo>
                  <a:cubicBezTo>
                    <a:pt x="1350668" y="293714"/>
                    <a:pt x="1375847" y="27804"/>
                    <a:pt x="1341860" y="284642"/>
                  </a:cubicBezTo>
                  <a:cubicBezTo>
                    <a:pt x="1280548" y="514335"/>
                    <a:pt x="1190094" y="1264206"/>
                    <a:pt x="1114440" y="1696477"/>
                  </a:cubicBezTo>
                  <a:cubicBezTo>
                    <a:pt x="1041287" y="1973533"/>
                    <a:pt x="981367" y="1874394"/>
                    <a:pt x="919211" y="1922794"/>
                  </a:cubicBezTo>
                  <a:cubicBezTo>
                    <a:pt x="873324" y="1898649"/>
                    <a:pt x="881149" y="1922292"/>
                    <a:pt x="757774" y="1962696"/>
                  </a:cubicBezTo>
                  <a:cubicBezTo>
                    <a:pt x="653439" y="1908708"/>
                    <a:pt x="431229" y="2101206"/>
                    <a:pt x="325384" y="1875021"/>
                  </a:cubicBezTo>
                  <a:cubicBezTo>
                    <a:pt x="243943" y="1470292"/>
                    <a:pt x="182357" y="846705"/>
                    <a:pt x="122703" y="604259"/>
                  </a:cubicBezTo>
                  <a:cubicBezTo>
                    <a:pt x="95378" y="449447"/>
                    <a:pt x="89285" y="344923"/>
                    <a:pt x="65077" y="2417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800" b="1" spc="50" dirty="0">
                  <a:ln w="0"/>
                  <a:solidFill>
                    <a:schemeClr val="bg1">
                      <a:lumMod val="65000"/>
                    </a:schemeClr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4</a:t>
              </a:r>
              <a:endParaRPr lang="es-MX" sz="4800" b="1" spc="50" dirty="0">
                <a:ln w="0"/>
                <a:solidFill>
                  <a:schemeClr val="bg1">
                    <a:lumMod val="6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endParaRPr>
            </a:p>
          </p:txBody>
        </p:sp>
        <p:pic>
          <p:nvPicPr>
            <p:cNvPr id="132" name="Imagen 131">
              <a:extLst>
                <a:ext uri="{FF2B5EF4-FFF2-40B4-BE49-F238E27FC236}">
                  <a16:creationId xmlns:a16="http://schemas.microsoft.com/office/drawing/2014/main" id="{54552C1A-E551-4AA3-A808-B4235D843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917" y="13074433"/>
              <a:ext cx="937309" cy="875411"/>
            </a:xfrm>
            <a:prstGeom prst="rect">
              <a:avLst/>
            </a:prstGeom>
          </p:spPr>
        </p:pic>
        <p:sp>
          <p:nvSpPr>
            <p:cNvPr id="1046" name="CuadroTexto 1045">
              <a:extLst>
                <a:ext uri="{FF2B5EF4-FFF2-40B4-BE49-F238E27FC236}">
                  <a16:creationId xmlns:a16="http://schemas.microsoft.com/office/drawing/2014/main" id="{28E40E55-8E73-49DF-BA53-B36FE30BCB99}"/>
                </a:ext>
              </a:extLst>
            </p:cNvPr>
            <p:cNvSpPr txBox="1"/>
            <p:nvPr/>
          </p:nvSpPr>
          <p:spPr>
            <a:xfrm>
              <a:off x="1065864" y="12990998"/>
              <a:ext cx="392543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Deposita los desechos en su lugar.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Usa un calzado apropiado.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Evita que los cables y las extensiones eléctricas estén en el piso de forma desordenada</a:t>
              </a:r>
              <a:r>
                <a:rPr lang="es-MX" sz="1600" dirty="0">
                  <a:solidFill>
                    <a:schemeClr val="bg1"/>
                  </a:solidFill>
                </a:rPr>
                <a:t>.</a:t>
              </a:r>
              <a:endParaRPr lang="es-E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D5BECAE0-2567-4AF9-8918-63716A214041}"/>
              </a:ext>
            </a:extLst>
          </p:cNvPr>
          <p:cNvGrpSpPr/>
          <p:nvPr/>
        </p:nvGrpSpPr>
        <p:grpSpPr>
          <a:xfrm>
            <a:off x="730407" y="13615716"/>
            <a:ext cx="7202165" cy="2057400"/>
            <a:chOff x="688080" y="2525936"/>
            <a:chExt cx="7202165" cy="2057400"/>
          </a:xfrm>
        </p:grpSpPr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723D82FF-7F00-49C9-B2BF-917C3E89432E}"/>
                </a:ext>
              </a:extLst>
            </p:cNvPr>
            <p:cNvGrpSpPr/>
            <p:nvPr/>
          </p:nvGrpSpPr>
          <p:grpSpPr>
            <a:xfrm>
              <a:off x="755073" y="2525936"/>
              <a:ext cx="7016259" cy="2057400"/>
              <a:chOff x="755073" y="3144982"/>
              <a:chExt cx="7016259" cy="2057400"/>
            </a:xfrm>
          </p:grpSpPr>
          <p:sp>
            <p:nvSpPr>
              <p:cNvPr id="53" name="Rectángulo 126">
                <a:extLst>
                  <a:ext uri="{FF2B5EF4-FFF2-40B4-BE49-F238E27FC236}">
                    <a16:creationId xmlns:a16="http://schemas.microsoft.com/office/drawing/2014/main" id="{AAC7BCD1-2A07-41E2-A9B0-1566DE18C267}"/>
                  </a:ext>
                </a:extLst>
              </p:cNvPr>
              <p:cNvSpPr/>
              <p:nvPr/>
            </p:nvSpPr>
            <p:spPr>
              <a:xfrm>
                <a:off x="2541298" y="3505189"/>
                <a:ext cx="5230034" cy="1371600"/>
              </a:xfrm>
              <a:custGeom>
                <a:avLst/>
                <a:gdLst>
                  <a:gd name="connsiteX0" fmla="*/ 0 w 4679078"/>
                  <a:gd name="connsiteY0" fmla="*/ 0 h 1294625"/>
                  <a:gd name="connsiteX1" fmla="*/ 4679078 w 4679078"/>
                  <a:gd name="connsiteY1" fmla="*/ 0 h 1294625"/>
                  <a:gd name="connsiteX2" fmla="*/ 4679078 w 4679078"/>
                  <a:gd name="connsiteY2" fmla="*/ 1294625 h 1294625"/>
                  <a:gd name="connsiteX3" fmla="*/ 0 w 4679078"/>
                  <a:gd name="connsiteY3" fmla="*/ 1294625 h 1294625"/>
                  <a:gd name="connsiteX4" fmla="*/ 0 w 4679078"/>
                  <a:gd name="connsiteY4" fmla="*/ 0 h 1294625"/>
                  <a:gd name="connsiteX0" fmla="*/ 352 w 4679430"/>
                  <a:gd name="connsiteY0" fmla="*/ 0 h 1294625"/>
                  <a:gd name="connsiteX1" fmla="*/ 4679430 w 4679430"/>
                  <a:gd name="connsiteY1" fmla="*/ 0 h 1294625"/>
                  <a:gd name="connsiteX2" fmla="*/ 4679430 w 4679430"/>
                  <a:gd name="connsiteY2" fmla="*/ 1294625 h 1294625"/>
                  <a:gd name="connsiteX3" fmla="*/ 352 w 4679430"/>
                  <a:gd name="connsiteY3" fmla="*/ 1294625 h 1294625"/>
                  <a:gd name="connsiteX4" fmla="*/ 315249 w 4679430"/>
                  <a:gd name="connsiteY4" fmla="*/ 574178 h 1294625"/>
                  <a:gd name="connsiteX5" fmla="*/ 352 w 4679430"/>
                  <a:gd name="connsiteY5" fmla="*/ 0 h 129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9430" h="1294625">
                    <a:moveTo>
                      <a:pt x="352" y="0"/>
                    </a:moveTo>
                    <a:lnTo>
                      <a:pt x="4679430" y="0"/>
                    </a:lnTo>
                    <a:lnTo>
                      <a:pt x="4679430" y="1294625"/>
                    </a:lnTo>
                    <a:lnTo>
                      <a:pt x="352" y="1294625"/>
                    </a:lnTo>
                    <a:cubicBezTo>
                      <a:pt x="-12446" y="1047549"/>
                      <a:pt x="328047" y="821254"/>
                      <a:pt x="315249" y="574178"/>
                    </a:cubicBezTo>
                    <a:lnTo>
                      <a:pt x="352" y="0"/>
                    </a:lnTo>
                    <a:close/>
                  </a:path>
                </a:pathLst>
              </a:custGeom>
              <a:solidFill>
                <a:srgbClr val="CC0066"/>
              </a:solidFill>
              <a:ln>
                <a:solidFill>
                  <a:srgbClr val="CC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4" name="Hexágono 53">
                <a:extLst>
                  <a:ext uri="{FF2B5EF4-FFF2-40B4-BE49-F238E27FC236}">
                    <a16:creationId xmlns:a16="http://schemas.microsoft.com/office/drawing/2014/main" id="{69D7F870-60A6-4BE2-AE35-659B0F1BE7E6}"/>
                  </a:ext>
                </a:extLst>
              </p:cNvPr>
              <p:cNvSpPr/>
              <p:nvPr/>
            </p:nvSpPr>
            <p:spPr>
              <a:xfrm>
                <a:off x="755073" y="3144982"/>
                <a:ext cx="2123121" cy="2057400"/>
              </a:xfrm>
              <a:prstGeom prst="hexagon">
                <a:avLst/>
              </a:prstGeom>
              <a:solidFill>
                <a:schemeClr val="bg1"/>
              </a:solidFill>
              <a:ln w="127000">
                <a:solidFill>
                  <a:srgbClr val="CC0066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/>
              </a:p>
            </p:txBody>
          </p:sp>
        </p:grp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1E0BE010-FDFE-44FA-A3C3-289E288496E9}"/>
                </a:ext>
              </a:extLst>
            </p:cNvPr>
            <p:cNvSpPr txBox="1"/>
            <p:nvPr/>
          </p:nvSpPr>
          <p:spPr>
            <a:xfrm>
              <a:off x="2861804" y="3123405"/>
              <a:ext cx="502844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Identifica las señales de advertencia.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Identifica las señales de seguridad contra incendios.</a:t>
              </a:r>
            </a:p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es-ES" sz="1600" dirty="0">
                  <a:solidFill>
                    <a:schemeClr val="bg1"/>
                  </a:solidFill>
                </a:rPr>
                <a:t>Identifica las señales de salvamento.</a:t>
              </a:r>
            </a:p>
            <a:p>
              <a:endParaRPr lang="es-ES" dirty="0"/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19C41539-F043-4419-BCD5-7DF00AF4F801}"/>
                </a:ext>
              </a:extLst>
            </p:cNvPr>
            <p:cNvSpPr txBox="1"/>
            <p:nvPr/>
          </p:nvSpPr>
          <p:spPr>
            <a:xfrm>
              <a:off x="688080" y="3195569"/>
              <a:ext cx="22647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Bahnschrift Light" panose="020B0502040204020203" pitchFamily="34" charset="0"/>
                </a:rPr>
                <a:t>Señalización</a:t>
              </a:r>
              <a:endParaRPr lang="es-MX" sz="2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Light" panose="020B0502040204020203" pitchFamily="34" charset="0"/>
              </a:endParaRP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2632263B-EBB6-4E05-B99B-4648BE21A7FB}"/>
                </a:ext>
              </a:extLst>
            </p:cNvPr>
            <p:cNvSpPr txBox="1"/>
            <p:nvPr/>
          </p:nvSpPr>
          <p:spPr>
            <a:xfrm>
              <a:off x="870333" y="3640944"/>
              <a:ext cx="1919393" cy="830997"/>
            </a:xfrm>
            <a:custGeom>
              <a:avLst/>
              <a:gdLst>
                <a:gd name="connsiteX0" fmla="*/ 0 w 1441641"/>
                <a:gd name="connsiteY0" fmla="*/ 0 h 369332"/>
                <a:gd name="connsiteX1" fmla="*/ 1441641 w 1441641"/>
                <a:gd name="connsiteY1" fmla="*/ 0 h 369332"/>
                <a:gd name="connsiteX2" fmla="*/ 1441641 w 1441641"/>
                <a:gd name="connsiteY2" fmla="*/ 369332 h 369332"/>
                <a:gd name="connsiteX3" fmla="*/ 0 w 1441641"/>
                <a:gd name="connsiteY3" fmla="*/ 369332 h 369332"/>
                <a:gd name="connsiteX4" fmla="*/ 0 w 1441641"/>
                <a:gd name="connsiteY4" fmla="*/ 0 h 369332"/>
                <a:gd name="connsiteX0" fmla="*/ 0 w 1441641"/>
                <a:gd name="connsiteY0" fmla="*/ 0 h 839086"/>
                <a:gd name="connsiteX1" fmla="*/ 1441641 w 1441641"/>
                <a:gd name="connsiteY1" fmla="*/ 0 h 839086"/>
                <a:gd name="connsiteX2" fmla="*/ 1441641 w 1441641"/>
                <a:gd name="connsiteY2" fmla="*/ 369332 h 839086"/>
                <a:gd name="connsiteX3" fmla="*/ 607956 w 1441641"/>
                <a:gd name="connsiteY3" fmla="*/ 839086 h 839086"/>
                <a:gd name="connsiteX4" fmla="*/ 0 w 1441641"/>
                <a:gd name="connsiteY4" fmla="*/ 369332 h 839086"/>
                <a:gd name="connsiteX5" fmla="*/ 0 w 1441641"/>
                <a:gd name="connsiteY5" fmla="*/ 0 h 839086"/>
                <a:gd name="connsiteX0" fmla="*/ 0 w 1441641"/>
                <a:gd name="connsiteY0" fmla="*/ 0 h 883335"/>
                <a:gd name="connsiteX1" fmla="*/ 1441641 w 1441641"/>
                <a:gd name="connsiteY1" fmla="*/ 0 h 883335"/>
                <a:gd name="connsiteX2" fmla="*/ 1441641 w 1441641"/>
                <a:gd name="connsiteY2" fmla="*/ 369332 h 883335"/>
                <a:gd name="connsiteX3" fmla="*/ 607956 w 1441641"/>
                <a:gd name="connsiteY3" fmla="*/ 839086 h 883335"/>
                <a:gd name="connsiteX4" fmla="*/ 0 w 1441641"/>
                <a:gd name="connsiteY4" fmla="*/ 369332 h 883335"/>
                <a:gd name="connsiteX5" fmla="*/ 0 w 1441641"/>
                <a:gd name="connsiteY5" fmla="*/ 0 h 883335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07956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0 w 1441641"/>
                <a:gd name="connsiteY4" fmla="*/ 369332 h 885300"/>
                <a:gd name="connsiteX5" fmla="*/ 0 w 1441641"/>
                <a:gd name="connsiteY5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41641"/>
                <a:gd name="connsiteY0" fmla="*/ 0 h 885300"/>
                <a:gd name="connsiteX1" fmla="*/ 1441641 w 1441641"/>
                <a:gd name="connsiteY1" fmla="*/ 0 h 885300"/>
                <a:gd name="connsiteX2" fmla="*/ 1441641 w 1441641"/>
                <a:gd name="connsiteY2" fmla="*/ 369332 h 885300"/>
                <a:gd name="connsiteX3" fmla="*/ 652024 w 1441641"/>
                <a:gd name="connsiteY3" fmla="*/ 839086 h 885300"/>
                <a:gd name="connsiteX4" fmla="*/ 90164 w 1441641"/>
                <a:gd name="connsiteY4" fmla="*/ 629765 h 885300"/>
                <a:gd name="connsiteX5" fmla="*/ 0 w 1441641"/>
                <a:gd name="connsiteY5" fmla="*/ 369332 h 885300"/>
                <a:gd name="connsiteX6" fmla="*/ 0 w 1441641"/>
                <a:gd name="connsiteY6" fmla="*/ 0 h 885300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855082"/>
                <a:gd name="connsiteX1" fmla="*/ 1441641 w 1482559"/>
                <a:gd name="connsiteY1" fmla="*/ 0 h 855082"/>
                <a:gd name="connsiteX2" fmla="*/ 1441641 w 1482559"/>
                <a:gd name="connsiteY2" fmla="*/ 369332 h 855082"/>
                <a:gd name="connsiteX3" fmla="*/ 1423205 w 1482559"/>
                <a:gd name="connsiteY3" fmla="*/ 464512 h 855082"/>
                <a:gd name="connsiteX4" fmla="*/ 652024 w 1482559"/>
                <a:gd name="connsiteY4" fmla="*/ 839086 h 855082"/>
                <a:gd name="connsiteX5" fmla="*/ 90164 w 1482559"/>
                <a:gd name="connsiteY5" fmla="*/ 629765 h 855082"/>
                <a:gd name="connsiteX6" fmla="*/ 0 w 1482559"/>
                <a:gd name="connsiteY6" fmla="*/ 369332 h 855082"/>
                <a:gd name="connsiteX7" fmla="*/ 0 w 1482559"/>
                <a:gd name="connsiteY7" fmla="*/ 0 h 855082"/>
                <a:gd name="connsiteX0" fmla="*/ 0 w 1482559"/>
                <a:gd name="connsiteY0" fmla="*/ 0 h 2905714"/>
                <a:gd name="connsiteX1" fmla="*/ 1441641 w 1482559"/>
                <a:gd name="connsiteY1" fmla="*/ 0 h 2905714"/>
                <a:gd name="connsiteX2" fmla="*/ 1441641 w 1482559"/>
                <a:gd name="connsiteY2" fmla="*/ 369332 h 2905714"/>
                <a:gd name="connsiteX3" fmla="*/ 1423205 w 1482559"/>
                <a:gd name="connsiteY3" fmla="*/ 464512 h 2905714"/>
                <a:gd name="connsiteX4" fmla="*/ 725235 w 1482559"/>
                <a:gd name="connsiteY4" fmla="*/ 2905105 h 2905714"/>
                <a:gd name="connsiteX5" fmla="*/ 90164 w 1482559"/>
                <a:gd name="connsiteY5" fmla="*/ 629765 h 2905714"/>
                <a:gd name="connsiteX6" fmla="*/ 0 w 1482559"/>
                <a:gd name="connsiteY6" fmla="*/ 369332 h 2905714"/>
                <a:gd name="connsiteX7" fmla="*/ 0 w 1482559"/>
                <a:gd name="connsiteY7" fmla="*/ 0 h 2905714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725235 w 1482559"/>
                <a:gd name="connsiteY4" fmla="*/ 2905105 h 2948106"/>
                <a:gd name="connsiteX5" fmla="*/ 341653 w 1482559"/>
                <a:gd name="connsiteY5" fmla="*/ 2028059 h 2948106"/>
                <a:gd name="connsiteX6" fmla="*/ 90164 w 1482559"/>
                <a:gd name="connsiteY6" fmla="*/ 629765 h 2948106"/>
                <a:gd name="connsiteX7" fmla="*/ 0 w 1482559"/>
                <a:gd name="connsiteY7" fmla="*/ 369332 h 2948106"/>
                <a:gd name="connsiteX8" fmla="*/ 0 w 1482559"/>
                <a:gd name="connsiteY8" fmla="*/ 0 h 2948106"/>
                <a:gd name="connsiteX0" fmla="*/ 0 w 1482559"/>
                <a:gd name="connsiteY0" fmla="*/ 0 h 2948106"/>
                <a:gd name="connsiteX1" fmla="*/ 1441641 w 1482559"/>
                <a:gd name="connsiteY1" fmla="*/ 0 h 2948106"/>
                <a:gd name="connsiteX2" fmla="*/ 1441641 w 1482559"/>
                <a:gd name="connsiteY2" fmla="*/ 369332 h 2948106"/>
                <a:gd name="connsiteX3" fmla="*/ 1423205 w 1482559"/>
                <a:gd name="connsiteY3" fmla="*/ 464512 h 2948106"/>
                <a:gd name="connsiteX4" fmla="*/ 1138844 w 1482559"/>
                <a:gd name="connsiteY4" fmla="*/ 1798501 h 2948106"/>
                <a:gd name="connsiteX5" fmla="*/ 725235 w 1482559"/>
                <a:gd name="connsiteY5" fmla="*/ 2905105 h 2948106"/>
                <a:gd name="connsiteX6" fmla="*/ 341653 w 1482559"/>
                <a:gd name="connsiteY6" fmla="*/ 2028059 h 2948106"/>
                <a:gd name="connsiteX7" fmla="*/ 90164 w 1482559"/>
                <a:gd name="connsiteY7" fmla="*/ 629765 h 2948106"/>
                <a:gd name="connsiteX8" fmla="*/ 0 w 1482559"/>
                <a:gd name="connsiteY8" fmla="*/ 369332 h 2948106"/>
                <a:gd name="connsiteX9" fmla="*/ 0 w 1482559"/>
                <a:gd name="connsiteY9" fmla="*/ 0 h 2948106"/>
                <a:gd name="connsiteX0" fmla="*/ 0 w 1482559"/>
                <a:gd name="connsiteY0" fmla="*/ 0 h 2217420"/>
                <a:gd name="connsiteX1" fmla="*/ 1441641 w 1482559"/>
                <a:gd name="connsiteY1" fmla="*/ 0 h 2217420"/>
                <a:gd name="connsiteX2" fmla="*/ 1441641 w 1482559"/>
                <a:gd name="connsiteY2" fmla="*/ 369332 h 2217420"/>
                <a:gd name="connsiteX3" fmla="*/ 1423205 w 1482559"/>
                <a:gd name="connsiteY3" fmla="*/ 464512 h 2217420"/>
                <a:gd name="connsiteX4" fmla="*/ 1138844 w 1482559"/>
                <a:gd name="connsiteY4" fmla="*/ 1798501 h 2217420"/>
                <a:gd name="connsiteX5" fmla="*/ 741505 w 1482559"/>
                <a:gd name="connsiteY5" fmla="*/ 1910358 h 2217420"/>
                <a:gd name="connsiteX6" fmla="*/ 341653 w 1482559"/>
                <a:gd name="connsiteY6" fmla="*/ 2028059 h 2217420"/>
                <a:gd name="connsiteX7" fmla="*/ 90164 w 1482559"/>
                <a:gd name="connsiteY7" fmla="*/ 629765 h 2217420"/>
                <a:gd name="connsiteX8" fmla="*/ 0 w 1482559"/>
                <a:gd name="connsiteY8" fmla="*/ 369332 h 2217420"/>
                <a:gd name="connsiteX9" fmla="*/ 0 w 1482559"/>
                <a:gd name="connsiteY9" fmla="*/ 0 h 221742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62200"/>
                <a:gd name="connsiteX1" fmla="*/ 1441641 w 1482559"/>
                <a:gd name="connsiteY1" fmla="*/ 0 h 2162200"/>
                <a:gd name="connsiteX2" fmla="*/ 1441641 w 1482559"/>
                <a:gd name="connsiteY2" fmla="*/ 369332 h 2162200"/>
                <a:gd name="connsiteX3" fmla="*/ 1423205 w 1482559"/>
                <a:gd name="connsiteY3" fmla="*/ 464512 h 2162200"/>
                <a:gd name="connsiteX4" fmla="*/ 1138844 w 1482559"/>
                <a:gd name="connsiteY4" fmla="*/ 1798501 h 2162200"/>
                <a:gd name="connsiteX5" fmla="*/ 741505 w 1482559"/>
                <a:gd name="connsiteY5" fmla="*/ 1910358 h 2162200"/>
                <a:gd name="connsiteX6" fmla="*/ 341653 w 1482559"/>
                <a:gd name="connsiteY6" fmla="*/ 2028059 h 2162200"/>
                <a:gd name="connsiteX7" fmla="*/ 90164 w 1482559"/>
                <a:gd name="connsiteY7" fmla="*/ 629765 h 2162200"/>
                <a:gd name="connsiteX8" fmla="*/ 0 w 1482559"/>
                <a:gd name="connsiteY8" fmla="*/ 369332 h 2162200"/>
                <a:gd name="connsiteX9" fmla="*/ 0 w 1482559"/>
                <a:gd name="connsiteY9" fmla="*/ 0 h 216220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0 w 1482559"/>
                <a:gd name="connsiteY8" fmla="*/ 369332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90164 w 1482559"/>
                <a:gd name="connsiteY7" fmla="*/ 629765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82559"/>
                <a:gd name="connsiteY0" fmla="*/ 0 h 2176320"/>
                <a:gd name="connsiteX1" fmla="*/ 1441641 w 1482559"/>
                <a:gd name="connsiteY1" fmla="*/ 0 h 2176320"/>
                <a:gd name="connsiteX2" fmla="*/ 1441641 w 1482559"/>
                <a:gd name="connsiteY2" fmla="*/ 369332 h 2176320"/>
                <a:gd name="connsiteX3" fmla="*/ 1423205 w 1482559"/>
                <a:gd name="connsiteY3" fmla="*/ 464512 h 2176320"/>
                <a:gd name="connsiteX4" fmla="*/ 1138844 w 1482559"/>
                <a:gd name="connsiteY4" fmla="*/ 1798501 h 2176320"/>
                <a:gd name="connsiteX5" fmla="*/ 741505 w 1482559"/>
                <a:gd name="connsiteY5" fmla="*/ 1986878 h 2176320"/>
                <a:gd name="connsiteX6" fmla="*/ 341653 w 1482559"/>
                <a:gd name="connsiteY6" fmla="*/ 2028059 h 2176320"/>
                <a:gd name="connsiteX7" fmla="*/ 122703 w 1482559"/>
                <a:gd name="connsiteY7" fmla="*/ 604259 h 2176320"/>
                <a:gd name="connsiteX8" fmla="*/ 65077 w 1482559"/>
                <a:gd name="connsiteY8" fmla="*/ 241798 h 2176320"/>
                <a:gd name="connsiteX9" fmla="*/ 0 w 1482559"/>
                <a:gd name="connsiteY9" fmla="*/ 0 h 2176320"/>
                <a:gd name="connsiteX0" fmla="*/ 0 w 1455493"/>
                <a:gd name="connsiteY0" fmla="*/ 0 h 2176320"/>
                <a:gd name="connsiteX1" fmla="*/ 1441641 w 1455493"/>
                <a:gd name="connsiteY1" fmla="*/ 0 h 2176320"/>
                <a:gd name="connsiteX2" fmla="*/ 1441641 w 1455493"/>
                <a:gd name="connsiteY2" fmla="*/ 369332 h 2176320"/>
                <a:gd name="connsiteX3" fmla="*/ 1382532 w 1455493"/>
                <a:gd name="connsiteY3" fmla="*/ 387992 h 2176320"/>
                <a:gd name="connsiteX4" fmla="*/ 1138844 w 1455493"/>
                <a:gd name="connsiteY4" fmla="*/ 1798501 h 2176320"/>
                <a:gd name="connsiteX5" fmla="*/ 741505 w 1455493"/>
                <a:gd name="connsiteY5" fmla="*/ 1986878 h 2176320"/>
                <a:gd name="connsiteX6" fmla="*/ 341653 w 1455493"/>
                <a:gd name="connsiteY6" fmla="*/ 2028059 h 2176320"/>
                <a:gd name="connsiteX7" fmla="*/ 122703 w 1455493"/>
                <a:gd name="connsiteY7" fmla="*/ 604259 h 2176320"/>
                <a:gd name="connsiteX8" fmla="*/ 65077 w 1455493"/>
                <a:gd name="connsiteY8" fmla="*/ 241798 h 2176320"/>
                <a:gd name="connsiteX9" fmla="*/ 0 w 1455493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82532 w 1441641"/>
                <a:gd name="connsiteY3" fmla="*/ 38799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41641 w 1441641"/>
                <a:gd name="connsiteY2" fmla="*/ 369332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176320"/>
                <a:gd name="connsiteX1" fmla="*/ 1441641 w 1441641"/>
                <a:gd name="connsiteY1" fmla="*/ 0 h 2176320"/>
                <a:gd name="connsiteX2" fmla="*/ 1400968 w 1441641"/>
                <a:gd name="connsiteY2" fmla="*/ 216294 h 2176320"/>
                <a:gd name="connsiteX3" fmla="*/ 1366264 w 1441641"/>
                <a:gd name="connsiteY3" fmla="*/ 311472 h 2176320"/>
                <a:gd name="connsiteX4" fmla="*/ 1138844 w 1441641"/>
                <a:gd name="connsiteY4" fmla="*/ 1798501 h 2176320"/>
                <a:gd name="connsiteX5" fmla="*/ 741505 w 1441641"/>
                <a:gd name="connsiteY5" fmla="*/ 1986878 h 2176320"/>
                <a:gd name="connsiteX6" fmla="*/ 341653 w 1441641"/>
                <a:gd name="connsiteY6" fmla="*/ 2028059 h 2176320"/>
                <a:gd name="connsiteX7" fmla="*/ 122703 w 1441641"/>
                <a:gd name="connsiteY7" fmla="*/ 604259 h 2176320"/>
                <a:gd name="connsiteX8" fmla="*/ 65077 w 1441641"/>
                <a:gd name="connsiteY8" fmla="*/ 241798 h 2176320"/>
                <a:gd name="connsiteX9" fmla="*/ 0 w 1441641"/>
                <a:gd name="connsiteY9" fmla="*/ 0 h 2176320"/>
                <a:gd name="connsiteX0" fmla="*/ 0 w 1441641"/>
                <a:gd name="connsiteY0" fmla="*/ 0 h 2098527"/>
                <a:gd name="connsiteX1" fmla="*/ 1441641 w 1441641"/>
                <a:gd name="connsiteY1" fmla="*/ 0 h 2098527"/>
                <a:gd name="connsiteX2" fmla="*/ 1400968 w 1441641"/>
                <a:gd name="connsiteY2" fmla="*/ 216294 h 2098527"/>
                <a:gd name="connsiteX3" fmla="*/ 1366264 w 1441641"/>
                <a:gd name="connsiteY3" fmla="*/ 311472 h 2098527"/>
                <a:gd name="connsiteX4" fmla="*/ 1138844 w 1441641"/>
                <a:gd name="connsiteY4" fmla="*/ 1798501 h 2098527"/>
                <a:gd name="connsiteX5" fmla="*/ 741505 w 1441641"/>
                <a:gd name="connsiteY5" fmla="*/ 1986878 h 2098527"/>
                <a:gd name="connsiteX6" fmla="*/ 317249 w 1441641"/>
                <a:gd name="connsiteY6" fmla="*/ 1926034 h 2098527"/>
                <a:gd name="connsiteX7" fmla="*/ 122703 w 1441641"/>
                <a:gd name="connsiteY7" fmla="*/ 604259 h 2098527"/>
                <a:gd name="connsiteX8" fmla="*/ 65077 w 1441641"/>
                <a:gd name="connsiteY8" fmla="*/ 241798 h 2098527"/>
                <a:gd name="connsiteX9" fmla="*/ 0 w 1441641"/>
                <a:gd name="connsiteY9" fmla="*/ 0 h 2098527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17249 w 1441641"/>
                <a:gd name="connsiteY6" fmla="*/ 1926034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66082"/>
                <a:gd name="connsiteX1" fmla="*/ 1441641 w 1441641"/>
                <a:gd name="connsiteY1" fmla="*/ 0 h 2066082"/>
                <a:gd name="connsiteX2" fmla="*/ 1400968 w 1441641"/>
                <a:gd name="connsiteY2" fmla="*/ 216294 h 2066082"/>
                <a:gd name="connsiteX3" fmla="*/ 1366264 w 1441641"/>
                <a:gd name="connsiteY3" fmla="*/ 311472 h 2066082"/>
                <a:gd name="connsiteX4" fmla="*/ 1138844 w 1441641"/>
                <a:gd name="connsiteY4" fmla="*/ 1798501 h 2066082"/>
                <a:gd name="connsiteX5" fmla="*/ 741505 w 1441641"/>
                <a:gd name="connsiteY5" fmla="*/ 1986878 h 2066082"/>
                <a:gd name="connsiteX6" fmla="*/ 325384 w 1441641"/>
                <a:gd name="connsiteY6" fmla="*/ 1875021 h 2066082"/>
                <a:gd name="connsiteX7" fmla="*/ 122703 w 1441641"/>
                <a:gd name="connsiteY7" fmla="*/ 604259 h 2066082"/>
                <a:gd name="connsiteX8" fmla="*/ 65077 w 1441641"/>
                <a:gd name="connsiteY8" fmla="*/ 241798 h 2066082"/>
                <a:gd name="connsiteX9" fmla="*/ 0 w 1441641"/>
                <a:gd name="connsiteY9" fmla="*/ 0 h 2066082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26749"/>
                <a:gd name="connsiteX1" fmla="*/ 1441641 w 1441641"/>
                <a:gd name="connsiteY1" fmla="*/ 0 h 2026749"/>
                <a:gd name="connsiteX2" fmla="*/ 1400968 w 1441641"/>
                <a:gd name="connsiteY2" fmla="*/ 216294 h 2026749"/>
                <a:gd name="connsiteX3" fmla="*/ 1366264 w 1441641"/>
                <a:gd name="connsiteY3" fmla="*/ 311472 h 2026749"/>
                <a:gd name="connsiteX4" fmla="*/ 1114440 w 1441641"/>
                <a:gd name="connsiteY4" fmla="*/ 1696477 h 2026749"/>
                <a:gd name="connsiteX5" fmla="*/ 741505 w 1441641"/>
                <a:gd name="connsiteY5" fmla="*/ 1986878 h 2026749"/>
                <a:gd name="connsiteX6" fmla="*/ 325384 w 1441641"/>
                <a:gd name="connsiteY6" fmla="*/ 1875021 h 2026749"/>
                <a:gd name="connsiteX7" fmla="*/ 122703 w 1441641"/>
                <a:gd name="connsiteY7" fmla="*/ 604259 h 2026749"/>
                <a:gd name="connsiteX8" fmla="*/ 65077 w 1441641"/>
                <a:gd name="connsiteY8" fmla="*/ 241798 h 2026749"/>
                <a:gd name="connsiteX9" fmla="*/ 0 w 1441641"/>
                <a:gd name="connsiteY9" fmla="*/ 0 h 2026749"/>
                <a:gd name="connsiteX0" fmla="*/ 0 w 1441641"/>
                <a:gd name="connsiteY0" fmla="*/ 0 h 2004750"/>
                <a:gd name="connsiteX1" fmla="*/ 1441641 w 1441641"/>
                <a:gd name="connsiteY1" fmla="*/ 0 h 2004750"/>
                <a:gd name="connsiteX2" fmla="*/ 1400968 w 1441641"/>
                <a:gd name="connsiteY2" fmla="*/ 216294 h 2004750"/>
                <a:gd name="connsiteX3" fmla="*/ 1366264 w 1441641"/>
                <a:gd name="connsiteY3" fmla="*/ 311472 h 2004750"/>
                <a:gd name="connsiteX4" fmla="*/ 1114440 w 1441641"/>
                <a:gd name="connsiteY4" fmla="*/ 1696477 h 2004750"/>
                <a:gd name="connsiteX5" fmla="*/ 741505 w 1441641"/>
                <a:gd name="connsiteY5" fmla="*/ 1986878 h 2004750"/>
                <a:gd name="connsiteX6" fmla="*/ 325384 w 1441641"/>
                <a:gd name="connsiteY6" fmla="*/ 1875021 h 2004750"/>
                <a:gd name="connsiteX7" fmla="*/ 122703 w 1441641"/>
                <a:gd name="connsiteY7" fmla="*/ 604259 h 2004750"/>
                <a:gd name="connsiteX8" fmla="*/ 65077 w 1441641"/>
                <a:gd name="connsiteY8" fmla="*/ 241798 h 2004750"/>
                <a:gd name="connsiteX9" fmla="*/ 0 w 1441641"/>
                <a:gd name="connsiteY9" fmla="*/ 0 h 2004750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2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66264 w 1441641"/>
                <a:gd name="connsiteY3" fmla="*/ 311473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41641"/>
                <a:gd name="connsiteY0" fmla="*/ 0 h 2026747"/>
                <a:gd name="connsiteX1" fmla="*/ 1441641 w 1441641"/>
                <a:gd name="connsiteY1" fmla="*/ 0 h 2026747"/>
                <a:gd name="connsiteX2" fmla="*/ 1400968 w 1441641"/>
                <a:gd name="connsiteY2" fmla="*/ 216294 h 2026747"/>
                <a:gd name="connsiteX3" fmla="*/ 1358129 w 1441641"/>
                <a:gd name="connsiteY3" fmla="*/ 260459 h 2026747"/>
                <a:gd name="connsiteX4" fmla="*/ 1114440 w 1441641"/>
                <a:gd name="connsiteY4" fmla="*/ 1696477 h 2026747"/>
                <a:gd name="connsiteX5" fmla="*/ 741505 w 1441641"/>
                <a:gd name="connsiteY5" fmla="*/ 1986878 h 2026747"/>
                <a:gd name="connsiteX6" fmla="*/ 325384 w 1441641"/>
                <a:gd name="connsiteY6" fmla="*/ 1875021 h 2026747"/>
                <a:gd name="connsiteX7" fmla="*/ 122703 w 1441641"/>
                <a:gd name="connsiteY7" fmla="*/ 604259 h 2026747"/>
                <a:gd name="connsiteX8" fmla="*/ 65077 w 1441641"/>
                <a:gd name="connsiteY8" fmla="*/ 241798 h 2026747"/>
                <a:gd name="connsiteX9" fmla="*/ 0 w 1441641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2026747"/>
                <a:gd name="connsiteX1" fmla="*/ 1417237 w 1417237"/>
                <a:gd name="connsiteY1" fmla="*/ 0 h 2026747"/>
                <a:gd name="connsiteX2" fmla="*/ 1400968 w 1417237"/>
                <a:gd name="connsiteY2" fmla="*/ 216294 h 2026747"/>
                <a:gd name="connsiteX3" fmla="*/ 1358129 w 1417237"/>
                <a:gd name="connsiteY3" fmla="*/ 260459 h 2026747"/>
                <a:gd name="connsiteX4" fmla="*/ 1114440 w 1417237"/>
                <a:gd name="connsiteY4" fmla="*/ 1696477 h 2026747"/>
                <a:gd name="connsiteX5" fmla="*/ 741505 w 1417237"/>
                <a:gd name="connsiteY5" fmla="*/ 1986878 h 2026747"/>
                <a:gd name="connsiteX6" fmla="*/ 325384 w 1417237"/>
                <a:gd name="connsiteY6" fmla="*/ 1875021 h 2026747"/>
                <a:gd name="connsiteX7" fmla="*/ 122703 w 1417237"/>
                <a:gd name="connsiteY7" fmla="*/ 604259 h 2026747"/>
                <a:gd name="connsiteX8" fmla="*/ 65077 w 1417237"/>
                <a:gd name="connsiteY8" fmla="*/ 241798 h 2026747"/>
                <a:gd name="connsiteX9" fmla="*/ 0 w 1417237"/>
                <a:gd name="connsiteY9" fmla="*/ 0 h 2026747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741505 w 1417237"/>
                <a:gd name="connsiteY5" fmla="*/ 1986878 h 1997015"/>
                <a:gd name="connsiteX6" fmla="*/ 325384 w 1417237"/>
                <a:gd name="connsiteY6" fmla="*/ 1875021 h 1997015"/>
                <a:gd name="connsiteX7" fmla="*/ 122703 w 1417237"/>
                <a:gd name="connsiteY7" fmla="*/ 604259 h 1997015"/>
                <a:gd name="connsiteX8" fmla="*/ 65077 w 1417237"/>
                <a:gd name="connsiteY8" fmla="*/ 241798 h 1997015"/>
                <a:gd name="connsiteX9" fmla="*/ 0 w 1417237"/>
                <a:gd name="connsiteY9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58129 w 1417237"/>
                <a:gd name="connsiteY3" fmla="*/ 260459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400968 w 1417237"/>
                <a:gd name="connsiteY2" fmla="*/ 216294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84699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97015"/>
                <a:gd name="connsiteX1" fmla="*/ 1417237 w 1417237"/>
                <a:gd name="connsiteY1" fmla="*/ 0 h 1997015"/>
                <a:gd name="connsiteX2" fmla="*/ 1368430 w 1417237"/>
                <a:gd name="connsiteY2" fmla="*/ 216295 h 1997015"/>
                <a:gd name="connsiteX3" fmla="*/ 1341860 w 1417237"/>
                <a:gd name="connsiteY3" fmla="*/ 284642 h 1997015"/>
                <a:gd name="connsiteX4" fmla="*/ 1114440 w 1417237"/>
                <a:gd name="connsiteY4" fmla="*/ 1696477 h 1997015"/>
                <a:gd name="connsiteX5" fmla="*/ 919211 w 1417237"/>
                <a:gd name="connsiteY5" fmla="*/ 1922794 h 1997015"/>
                <a:gd name="connsiteX6" fmla="*/ 741505 w 1417237"/>
                <a:gd name="connsiteY6" fmla="*/ 1986878 h 1997015"/>
                <a:gd name="connsiteX7" fmla="*/ 325384 w 1417237"/>
                <a:gd name="connsiteY7" fmla="*/ 1875021 h 1997015"/>
                <a:gd name="connsiteX8" fmla="*/ 122703 w 1417237"/>
                <a:gd name="connsiteY8" fmla="*/ 604259 h 1997015"/>
                <a:gd name="connsiteX9" fmla="*/ 65077 w 1417237"/>
                <a:gd name="connsiteY9" fmla="*/ 241798 h 1997015"/>
                <a:gd name="connsiteX10" fmla="*/ 0 w 1417237"/>
                <a:gd name="connsiteY10" fmla="*/ 0 h 1997015"/>
                <a:gd name="connsiteX0" fmla="*/ 0 w 1417237"/>
                <a:gd name="connsiteY0" fmla="*/ 0 h 1988072"/>
                <a:gd name="connsiteX1" fmla="*/ 1417237 w 1417237"/>
                <a:gd name="connsiteY1" fmla="*/ 0 h 1988072"/>
                <a:gd name="connsiteX2" fmla="*/ 1368430 w 1417237"/>
                <a:gd name="connsiteY2" fmla="*/ 216295 h 1988072"/>
                <a:gd name="connsiteX3" fmla="*/ 1341860 w 1417237"/>
                <a:gd name="connsiteY3" fmla="*/ 284642 h 1988072"/>
                <a:gd name="connsiteX4" fmla="*/ 1114440 w 1417237"/>
                <a:gd name="connsiteY4" fmla="*/ 1696477 h 1988072"/>
                <a:gd name="connsiteX5" fmla="*/ 919211 w 1417237"/>
                <a:gd name="connsiteY5" fmla="*/ 1922794 h 1988072"/>
                <a:gd name="connsiteX6" fmla="*/ 757774 w 1417237"/>
                <a:gd name="connsiteY6" fmla="*/ 1962696 h 1988072"/>
                <a:gd name="connsiteX7" fmla="*/ 325384 w 1417237"/>
                <a:gd name="connsiteY7" fmla="*/ 1875021 h 1988072"/>
                <a:gd name="connsiteX8" fmla="*/ 122703 w 1417237"/>
                <a:gd name="connsiteY8" fmla="*/ 604259 h 1988072"/>
                <a:gd name="connsiteX9" fmla="*/ 65077 w 1417237"/>
                <a:gd name="connsiteY9" fmla="*/ 241798 h 1988072"/>
                <a:gd name="connsiteX10" fmla="*/ 0 w 1417237"/>
                <a:gd name="connsiteY10" fmla="*/ 0 h 198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7237" h="1988072">
                  <a:moveTo>
                    <a:pt x="0" y="0"/>
                  </a:moveTo>
                  <a:lnTo>
                    <a:pt x="1417237" y="0"/>
                  </a:lnTo>
                  <a:lnTo>
                    <a:pt x="1368430" y="216295"/>
                  </a:lnTo>
                  <a:cubicBezTo>
                    <a:pt x="1350668" y="293714"/>
                    <a:pt x="1375847" y="27804"/>
                    <a:pt x="1341860" y="284642"/>
                  </a:cubicBezTo>
                  <a:cubicBezTo>
                    <a:pt x="1280548" y="514335"/>
                    <a:pt x="1190094" y="1264206"/>
                    <a:pt x="1114440" y="1696477"/>
                  </a:cubicBezTo>
                  <a:cubicBezTo>
                    <a:pt x="1041287" y="1973533"/>
                    <a:pt x="981367" y="1874394"/>
                    <a:pt x="919211" y="1922794"/>
                  </a:cubicBezTo>
                  <a:cubicBezTo>
                    <a:pt x="873324" y="1898649"/>
                    <a:pt x="881149" y="1922292"/>
                    <a:pt x="757774" y="1962696"/>
                  </a:cubicBezTo>
                  <a:cubicBezTo>
                    <a:pt x="653439" y="1908708"/>
                    <a:pt x="431229" y="2101206"/>
                    <a:pt x="325384" y="1875021"/>
                  </a:cubicBezTo>
                  <a:cubicBezTo>
                    <a:pt x="243943" y="1470292"/>
                    <a:pt x="182357" y="846705"/>
                    <a:pt x="122703" y="604259"/>
                  </a:cubicBezTo>
                  <a:cubicBezTo>
                    <a:pt x="95378" y="449447"/>
                    <a:pt x="89285" y="344923"/>
                    <a:pt x="65077" y="2417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4800" b="1" spc="50" dirty="0">
                  <a:ln w="0"/>
                  <a:solidFill>
                    <a:schemeClr val="bg1">
                      <a:lumMod val="65000"/>
                    </a:schemeClr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5</a:t>
              </a:r>
              <a:endParaRPr lang="es-MX" sz="4800" b="1" spc="50" dirty="0">
                <a:ln w="0"/>
                <a:solidFill>
                  <a:schemeClr val="bg1">
                    <a:lumMod val="6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endParaRP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39C2AB6A-E896-4C1D-962B-E8651A1F6C1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700648">
            <a:off x="1511014" y="13654746"/>
            <a:ext cx="581025" cy="5810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639290-FD21-4B0F-B1DC-F09E64F6893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549252">
            <a:off x="10211775" y="2106257"/>
            <a:ext cx="1238250" cy="609600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C23435BC-D350-4595-85CC-5B0FDB0BEEC6}"/>
              </a:ext>
            </a:extLst>
          </p:cNvPr>
          <p:cNvSpPr/>
          <p:nvPr/>
        </p:nvSpPr>
        <p:spPr>
          <a:xfrm>
            <a:off x="7522056" y="14276385"/>
            <a:ext cx="193650" cy="164708"/>
          </a:xfrm>
          <a:prstGeom prst="ellipse">
            <a:avLst/>
          </a:prstGeom>
          <a:solidFill>
            <a:schemeClr val="accent4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80C9D92-07D1-48B9-A0B1-CA88D67B92CA}"/>
              </a:ext>
            </a:extLst>
          </p:cNvPr>
          <p:cNvGrpSpPr/>
          <p:nvPr/>
        </p:nvGrpSpPr>
        <p:grpSpPr>
          <a:xfrm>
            <a:off x="7532434" y="14558992"/>
            <a:ext cx="198758" cy="439425"/>
            <a:chOff x="7533441" y="15381178"/>
            <a:chExt cx="198758" cy="439425"/>
          </a:xfrm>
        </p:grpSpPr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5E869208-E0D4-4357-9119-9D3E0ABBA8D8}"/>
                </a:ext>
              </a:extLst>
            </p:cNvPr>
            <p:cNvSpPr/>
            <p:nvPr/>
          </p:nvSpPr>
          <p:spPr>
            <a:xfrm>
              <a:off x="7533441" y="15381178"/>
              <a:ext cx="193650" cy="16470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EF63A01C-1A5D-4AD8-88AC-C1BBBB222F6E}"/>
                </a:ext>
              </a:extLst>
            </p:cNvPr>
            <p:cNvSpPr/>
            <p:nvPr/>
          </p:nvSpPr>
          <p:spPr>
            <a:xfrm>
              <a:off x="7538549" y="15655895"/>
              <a:ext cx="193650" cy="164708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184" name="Imagen 183">
            <a:extLst>
              <a:ext uri="{FF2B5EF4-FFF2-40B4-BE49-F238E27FC236}">
                <a16:creationId xmlns:a16="http://schemas.microsoft.com/office/drawing/2014/main" id="{2202DB90-F0B4-4A5F-842D-7B412E5D9D1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6760">
            <a:off x="6547604" y="11668862"/>
            <a:ext cx="1627000" cy="165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957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898</TotalTime>
  <Words>165</Words>
  <Application>Microsoft Office PowerPoint</Application>
  <PresentationFormat>Personalizado</PresentationFormat>
  <Paragraphs>28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Bahnschrift Condensed</vt:lpstr>
      <vt:lpstr>Bahnschrift Light</vt:lpstr>
      <vt:lpstr>Calibri</vt:lpstr>
      <vt:lpstr>Calibri Light</vt:lpstr>
      <vt:lpstr>Eras Bold ITC</vt:lpstr>
      <vt:lpstr>Wingdings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Genesis</dc:creator>
  <cp:lastModifiedBy>Cecilia López Nava</cp:lastModifiedBy>
  <cp:revision>111</cp:revision>
  <dcterms:created xsi:type="dcterms:W3CDTF">2020-03-06T20:15:28Z</dcterms:created>
  <dcterms:modified xsi:type="dcterms:W3CDTF">2022-03-24T01:25:43Z</dcterms:modified>
</cp:coreProperties>
</file>