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Arial Black"/>
      <p:regular r:id="rId15"/>
    </p:embeddedFont>
    <p:embeddedFont>
      <p:font typeface="Century Gothic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0" roundtripDataSignature="AMtx7mhd4bHE4Xd8N4y26Xy+zd8RYon6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ArialBlack-regular.fntdata"/><Relationship Id="rId14" Type="http://schemas.openxmlformats.org/officeDocument/2006/relationships/slide" Target="slides/slide10.xml"/><Relationship Id="rId17" Type="http://schemas.openxmlformats.org/officeDocument/2006/relationships/font" Target="fonts/CenturyGothic-bold.fntdata"/><Relationship Id="rId16" Type="http://schemas.openxmlformats.org/officeDocument/2006/relationships/font" Target="fonts/CenturyGothic-regular.fntdata"/><Relationship Id="rId5" Type="http://schemas.openxmlformats.org/officeDocument/2006/relationships/slide" Target="slides/slide1.xml"/><Relationship Id="rId19" Type="http://schemas.openxmlformats.org/officeDocument/2006/relationships/font" Target="fonts/CenturyGothic-boldItalic.fntdata"/><Relationship Id="rId6" Type="http://schemas.openxmlformats.org/officeDocument/2006/relationships/slide" Target="slides/slide2.xml"/><Relationship Id="rId18" Type="http://schemas.openxmlformats.org/officeDocument/2006/relationships/font" Target="fonts/CenturyGothic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/>
          <p:nvPr/>
        </p:nvSpPr>
        <p:spPr>
          <a:xfrm>
            <a:off x="0" y="-3175"/>
            <a:ext cx="12192000" cy="5203825"/>
          </a:xfrm>
          <a:custGeom>
            <a:rect b="b" l="l" r="r" t="t"/>
            <a:pathLst>
              <a:path extrusionOk="0" h="3278" w="576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2"/>
          <p:cNvSpPr txBox="1"/>
          <p:nvPr>
            <p:ph type="ctrTitle"/>
          </p:nvPr>
        </p:nvSpPr>
        <p:spPr>
          <a:xfrm>
            <a:off x="810001" y="1449147"/>
            <a:ext cx="10572000" cy="297105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" type="subTitle"/>
          </p:nvPr>
        </p:nvSpPr>
        <p:spPr>
          <a:xfrm>
            <a:off x="810001" y="5280847"/>
            <a:ext cx="10572000" cy="43497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12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panorámica con descripción">
  <p:cSld name="Imagen panorámica con descripción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1"/>
          <p:cNvSpPr txBox="1"/>
          <p:nvPr>
            <p:ph type="title"/>
          </p:nvPr>
        </p:nvSpPr>
        <p:spPr>
          <a:xfrm>
            <a:off x="810000" y="4800600"/>
            <a:ext cx="10561418" cy="56673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/>
          <p:nvPr>
            <p:ph idx="2" type="pic"/>
          </p:nvPr>
        </p:nvSpPr>
        <p:spPr>
          <a:xfrm>
            <a:off x="0" y="0"/>
            <a:ext cx="12192000" cy="4800600"/>
          </a:xfrm>
          <a:prstGeom prst="rect">
            <a:avLst/>
          </a:prstGeom>
          <a:noFill/>
          <a:ln cap="rnd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8" name="Google Shape;78;p21"/>
          <p:cNvSpPr txBox="1"/>
          <p:nvPr>
            <p:ph idx="1" type="body"/>
          </p:nvPr>
        </p:nvSpPr>
        <p:spPr>
          <a:xfrm>
            <a:off x="810000" y="5367338"/>
            <a:ext cx="10561418" cy="4937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9" name="Google Shape;79;p2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 con descripción">
  <p:cSld name="Cita con descripción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/>
          <p:nvPr/>
        </p:nvSpPr>
        <p:spPr>
          <a:xfrm>
            <a:off x="631697" y="1081456"/>
            <a:ext cx="6332416" cy="3239188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22"/>
          <p:cNvSpPr txBox="1"/>
          <p:nvPr>
            <p:ph type="title"/>
          </p:nvPr>
        </p:nvSpPr>
        <p:spPr>
          <a:xfrm>
            <a:off x="850985" y="1238502"/>
            <a:ext cx="5893840" cy="26459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200"/>
              <a:buFont typeface="Century Gothic"/>
              <a:buNone/>
              <a:defRPr b="1" sz="4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2"/>
          <p:cNvSpPr txBox="1"/>
          <p:nvPr>
            <p:ph idx="1" type="body"/>
          </p:nvPr>
        </p:nvSpPr>
        <p:spPr>
          <a:xfrm>
            <a:off x="853190" y="4443680"/>
            <a:ext cx="5891636" cy="71324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6" name="Google Shape;86;p22"/>
          <p:cNvSpPr txBox="1"/>
          <p:nvPr>
            <p:ph idx="2" type="body"/>
          </p:nvPr>
        </p:nvSpPr>
        <p:spPr>
          <a:xfrm>
            <a:off x="7574642" y="1081456"/>
            <a:ext cx="3810001" cy="40754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87" name="Google Shape;87;p22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2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2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rjeta de nombre">
  <p:cSld name="Tarjeta de nombr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3"/>
          <p:cNvSpPr/>
          <p:nvPr/>
        </p:nvSpPr>
        <p:spPr>
          <a:xfrm>
            <a:off x="1140884" y="2286585"/>
            <a:ext cx="4895115" cy="2503972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3"/>
          <p:cNvSpPr txBox="1"/>
          <p:nvPr>
            <p:ph type="title"/>
          </p:nvPr>
        </p:nvSpPr>
        <p:spPr>
          <a:xfrm>
            <a:off x="1357089" y="2435957"/>
            <a:ext cx="4382521" cy="200778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3"/>
          <p:cNvSpPr txBox="1"/>
          <p:nvPr>
            <p:ph idx="1" type="body"/>
          </p:nvPr>
        </p:nvSpPr>
        <p:spPr>
          <a:xfrm>
            <a:off x="6156000" y="2286000"/>
            <a:ext cx="4880300" cy="229552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94" name="Google Shape;94;p23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3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3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24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4"/>
          <p:cNvSpPr txBox="1"/>
          <p:nvPr>
            <p:ph idx="1" type="body"/>
          </p:nvPr>
        </p:nvSpPr>
        <p:spPr>
          <a:xfrm rot="5400000">
            <a:off x="4254444" y="-1260043"/>
            <a:ext cx="3674397" cy="1056328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4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4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/>
          <p:nvPr/>
        </p:nvSpPr>
        <p:spPr>
          <a:xfrm>
            <a:off x="7669651" y="446089"/>
            <a:ext cx="4522349" cy="5414962"/>
          </a:xfrm>
          <a:custGeom>
            <a:rect b="b" l="l" r="r" t="t"/>
            <a:pathLst>
              <a:path extrusionOk="0" h="4320" w="2879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25"/>
          <p:cNvSpPr txBox="1"/>
          <p:nvPr>
            <p:ph type="title"/>
          </p:nvPr>
        </p:nvSpPr>
        <p:spPr>
          <a:xfrm rot="5400000">
            <a:off x="6863537" y="1906175"/>
            <a:ext cx="5134798" cy="249479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5"/>
          <p:cNvSpPr txBox="1"/>
          <p:nvPr>
            <p:ph idx="1" type="body"/>
          </p:nvPr>
        </p:nvSpPr>
        <p:spPr>
          <a:xfrm rot="5400000">
            <a:off x="1408290" y="-152200"/>
            <a:ext cx="5414962" cy="661154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08" name="Google Shape;108;p25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5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5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" name="Google Shape;20;p1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" name="Google Shape;27;p14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/>
          <p:nvPr/>
        </p:nvSpPr>
        <p:spPr>
          <a:xfrm>
            <a:off x="0" y="1"/>
            <a:ext cx="12192000" cy="5203825"/>
          </a:xfrm>
          <a:custGeom>
            <a:rect b="b" l="l" r="r" t="t"/>
            <a:pathLst>
              <a:path extrusionOk="0" h="3278" w="5760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5"/>
          <p:cNvSpPr txBox="1"/>
          <p:nvPr>
            <p:ph type="title"/>
          </p:nvPr>
        </p:nvSpPr>
        <p:spPr>
          <a:xfrm>
            <a:off x="810000" y="2951396"/>
            <a:ext cx="10561418" cy="14688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entury Gothic"/>
              <a:buNone/>
              <a:defRPr b="1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" type="body"/>
          </p:nvPr>
        </p:nvSpPr>
        <p:spPr>
          <a:xfrm>
            <a:off x="810000" y="5281201"/>
            <a:ext cx="10561418" cy="43395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15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" name="Google Shape;40;p16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" type="body"/>
          </p:nvPr>
        </p:nvSpPr>
        <p:spPr>
          <a:xfrm>
            <a:off x="818712" y="2222287"/>
            <a:ext cx="5185873" cy="36387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2" type="body"/>
          </p:nvPr>
        </p:nvSpPr>
        <p:spPr>
          <a:xfrm>
            <a:off x="6187415" y="2222287"/>
            <a:ext cx="5194583" cy="363876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6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17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" type="body"/>
          </p:nvPr>
        </p:nvSpPr>
        <p:spPr>
          <a:xfrm>
            <a:off x="814728" y="2174875"/>
            <a:ext cx="5189857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7"/>
          <p:cNvSpPr txBox="1"/>
          <p:nvPr>
            <p:ph idx="2" type="body"/>
          </p:nvPr>
        </p:nvSpPr>
        <p:spPr>
          <a:xfrm>
            <a:off x="814729" y="2751138"/>
            <a:ext cx="5189856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3" type="body"/>
          </p:nvPr>
        </p:nvSpPr>
        <p:spPr>
          <a:xfrm>
            <a:off x="6187415" y="2174875"/>
            <a:ext cx="5194583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17"/>
          <p:cNvSpPr txBox="1"/>
          <p:nvPr>
            <p:ph idx="4" type="body"/>
          </p:nvPr>
        </p:nvSpPr>
        <p:spPr>
          <a:xfrm>
            <a:off x="6187415" y="2751138"/>
            <a:ext cx="5194583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/>
          <p:nvPr/>
        </p:nvSpPr>
        <p:spPr>
          <a:xfrm>
            <a:off x="1073151" y="446087"/>
            <a:ext cx="3547533" cy="1814651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19"/>
          <p:cNvSpPr txBox="1"/>
          <p:nvPr>
            <p:ph type="title"/>
          </p:nvPr>
        </p:nvSpPr>
        <p:spPr>
          <a:xfrm>
            <a:off x="1073151" y="446088"/>
            <a:ext cx="3547533" cy="161839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000"/>
              <a:buFont typeface="Century Gothic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" type="body"/>
          </p:nvPr>
        </p:nvSpPr>
        <p:spPr>
          <a:xfrm>
            <a:off x="4855633" y="446088"/>
            <a:ext cx="6252633" cy="54149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2" type="body"/>
          </p:nvPr>
        </p:nvSpPr>
        <p:spPr>
          <a:xfrm>
            <a:off x="1073151" y="2260738"/>
            <a:ext cx="3547533" cy="36003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814728" y="727522"/>
            <a:ext cx="4852988" cy="16171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/>
          <p:nvPr>
            <p:ph idx="2" type="pic"/>
          </p:nvPr>
        </p:nvSpPr>
        <p:spPr>
          <a:xfrm>
            <a:off x="6098117" y="0"/>
            <a:ext cx="6093883" cy="6858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1" name="Google Shape;71;p20"/>
          <p:cNvSpPr txBox="1"/>
          <p:nvPr>
            <p:ph idx="1" type="body"/>
          </p:nvPr>
        </p:nvSpPr>
        <p:spPr>
          <a:xfrm>
            <a:off x="814728" y="2344684"/>
            <a:ext cx="4852988" cy="35163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2" name="Google Shape;72;p20"/>
          <p:cNvSpPr txBox="1"/>
          <p:nvPr>
            <p:ph idx="10" type="dt"/>
          </p:nvPr>
        </p:nvSpPr>
        <p:spPr>
          <a:xfrm>
            <a:off x="3885810" y="6041362"/>
            <a:ext cx="976879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1" type="ftr"/>
          </p:nvPr>
        </p:nvSpPr>
        <p:spPr>
          <a:xfrm>
            <a:off x="590396" y="6041362"/>
            <a:ext cx="32954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2" type="sldNum"/>
          </p:nvPr>
        </p:nvSpPr>
        <p:spPr>
          <a:xfrm>
            <a:off x="4862689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 b="1" i="0" sz="40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🞆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5" Type="http://schemas.openxmlformats.org/officeDocument/2006/relationships/image" Target="../media/image33.jpg"/><Relationship Id="rId6" Type="http://schemas.openxmlformats.org/officeDocument/2006/relationships/image" Target="../media/image34.jpg"/><Relationship Id="rId7" Type="http://schemas.openxmlformats.org/officeDocument/2006/relationships/image" Target="../media/image3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7.jpg"/><Relationship Id="rId5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0.jpg"/><Relationship Id="rId5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9.jpg"/><Relationship Id="rId5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Relationship Id="rId4" Type="http://schemas.openxmlformats.org/officeDocument/2006/relationships/image" Target="../media/image23.jpg"/><Relationship Id="rId5" Type="http://schemas.openxmlformats.org/officeDocument/2006/relationships/image" Target="../media/image11.jpg"/><Relationship Id="rId6" Type="http://schemas.openxmlformats.org/officeDocument/2006/relationships/image" Target="../media/image2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15.jpg"/><Relationship Id="rId5" Type="http://schemas.openxmlformats.org/officeDocument/2006/relationships/image" Target="../media/image12.jpg"/><Relationship Id="rId6" Type="http://schemas.openxmlformats.org/officeDocument/2006/relationships/image" Target="../media/image2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Relationship Id="rId4" Type="http://schemas.openxmlformats.org/officeDocument/2006/relationships/image" Target="../media/image13.jpg"/><Relationship Id="rId9" Type="http://schemas.openxmlformats.org/officeDocument/2006/relationships/image" Target="../media/image16.jpg"/><Relationship Id="rId5" Type="http://schemas.openxmlformats.org/officeDocument/2006/relationships/image" Target="../media/image14.jpg"/><Relationship Id="rId6" Type="http://schemas.openxmlformats.org/officeDocument/2006/relationships/image" Target="../media/image17.jpg"/><Relationship Id="rId7" Type="http://schemas.openxmlformats.org/officeDocument/2006/relationships/image" Target="../media/image24.jpg"/><Relationship Id="rId8" Type="http://schemas.openxmlformats.org/officeDocument/2006/relationships/image" Target="../media/image2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jpg"/><Relationship Id="rId4" Type="http://schemas.openxmlformats.org/officeDocument/2006/relationships/image" Target="../media/image26.jpg"/><Relationship Id="rId5" Type="http://schemas.openxmlformats.org/officeDocument/2006/relationships/image" Target="../media/image31.jpg"/><Relationship Id="rId6" Type="http://schemas.openxmlformats.org/officeDocument/2006/relationships/image" Target="../media/image30.jpg"/><Relationship Id="rId7" Type="http://schemas.openxmlformats.org/officeDocument/2006/relationships/image" Target="../media/image29.jpg"/><Relationship Id="rId8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"/>
          <p:cNvSpPr txBox="1"/>
          <p:nvPr>
            <p:ph type="ctrTitle"/>
          </p:nvPr>
        </p:nvSpPr>
        <p:spPr>
          <a:xfrm>
            <a:off x="810001" y="1449147"/>
            <a:ext cx="10572000" cy="297105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6600"/>
              <a:buFont typeface="Century Gothic"/>
              <a:buNone/>
            </a:pPr>
            <a:r>
              <a:rPr lang="es-MX" sz="6600"/>
              <a:t>DIVERSOS TIPOS DE SUSTRATOS Y PRODUCCIÓN. </a:t>
            </a:r>
            <a:endParaRPr/>
          </a:p>
        </p:txBody>
      </p:sp>
      <p:sp>
        <p:nvSpPr>
          <p:cNvPr id="116" name="Google Shape;116;p1"/>
          <p:cNvSpPr txBox="1"/>
          <p:nvPr>
            <p:ph idx="1" type="subTitle"/>
          </p:nvPr>
        </p:nvSpPr>
        <p:spPr>
          <a:xfrm>
            <a:off x="810001" y="5280845"/>
            <a:ext cx="10572000" cy="113320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s-MX" sz="3200">
                <a:latin typeface="Arial Black"/>
                <a:ea typeface="Arial Black"/>
                <a:cs typeface="Arial Black"/>
                <a:sym typeface="Arial Black"/>
              </a:rPr>
              <a:t>Educación para la Autonomía Económica en </a:t>
            </a:r>
            <a:r>
              <a:rPr lang="es-MX" sz="3200">
                <a:latin typeface="Arial Black"/>
                <a:ea typeface="Arial Black"/>
                <a:cs typeface="Arial Black"/>
                <a:sym typeface="Arial Black"/>
              </a:rPr>
              <a:t>Serigrafía</a:t>
            </a:r>
            <a:r>
              <a:rPr lang="es-MX" sz="3200">
                <a:latin typeface="Arial Black"/>
                <a:ea typeface="Arial Black"/>
                <a:cs typeface="Arial Black"/>
                <a:sym typeface="Arial Black"/>
              </a:rPr>
              <a:t> PILARES 2021. </a:t>
            </a:r>
            <a:endParaRPr/>
          </a:p>
          <a:p>
            <a:pPr indent="0" lvl="0" marL="0" rtl="0" algn="l">
              <a:spcBef>
                <a:spcPts val="96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6000"/>
              <a:buFont typeface="Century Gothic"/>
              <a:buNone/>
            </a:pPr>
            <a:r>
              <a:rPr lang="es-MX" sz="6000"/>
              <a:t>PAPEL, PLÁSTICOS Y TEXTIL:</a:t>
            </a:r>
            <a:endParaRPr/>
          </a:p>
        </p:txBody>
      </p:sp>
      <p:sp>
        <p:nvSpPr>
          <p:cNvPr id="214" name="Google Shape;214;p10"/>
          <p:cNvSpPr txBox="1"/>
          <p:nvPr/>
        </p:nvSpPr>
        <p:spPr>
          <a:xfrm>
            <a:off x="678873" y="2272145"/>
            <a:ext cx="782781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SON LOS MATERIALES DE MAYOR USO EN EL MEDIO </a:t>
            </a:r>
            <a:r>
              <a:rPr lang="es-MX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SERIGRÁFICO</a:t>
            </a:r>
            <a:r>
              <a:rPr lang="es-MX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DEBIDO A SU DEMANDA Y COSTOS BAJOS SE EMPLEAN A LA ORDEN DEL </a:t>
            </a:r>
            <a:r>
              <a:rPr lang="es-MX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DÍA</a:t>
            </a:r>
            <a:r>
              <a:rPr lang="es-MX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EN LA </a:t>
            </a:r>
            <a:r>
              <a:rPr lang="es-MX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SERIGRAFÍA</a:t>
            </a:r>
            <a:r>
              <a:rPr lang="es-MX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/>
          </a:p>
        </p:txBody>
      </p:sp>
      <p:pic>
        <p:nvPicPr>
          <p:cNvPr id="215" name="Google Shape;21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05476" y="4225160"/>
            <a:ext cx="3409928" cy="2274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5786" y="5056909"/>
            <a:ext cx="2172872" cy="1442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5783" y="3149792"/>
            <a:ext cx="2172873" cy="1800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05476" y="2800249"/>
            <a:ext cx="3409928" cy="1257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0000" y="4431469"/>
            <a:ext cx="2972640" cy="1979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es-MX"/>
              <a:t>Insumos que se utilizan para imprimir. </a:t>
            </a:r>
            <a:endParaRPr/>
          </a:p>
        </p:txBody>
      </p:sp>
      <p:grpSp>
        <p:nvGrpSpPr>
          <p:cNvPr id="122" name="Google Shape;122;p2"/>
          <p:cNvGrpSpPr/>
          <p:nvPr/>
        </p:nvGrpSpPr>
        <p:grpSpPr>
          <a:xfrm>
            <a:off x="4010166" y="2055095"/>
            <a:ext cx="4354710" cy="4354709"/>
            <a:chOff x="3191018" y="1008"/>
            <a:chExt cx="4354710" cy="4354709"/>
          </a:xfrm>
        </p:grpSpPr>
        <p:sp>
          <p:nvSpPr>
            <p:cNvPr id="123" name="Google Shape;123;p2"/>
            <p:cNvSpPr/>
            <p:nvPr/>
          </p:nvSpPr>
          <p:spPr>
            <a:xfrm>
              <a:off x="3692487" y="502477"/>
              <a:ext cx="3351771" cy="3351771"/>
            </a:xfrm>
            <a:prstGeom prst="blockArc">
              <a:avLst>
                <a:gd fmla="val 10800000" name="adj1"/>
                <a:gd fmla="val 16200000" name="adj2"/>
                <a:gd fmla="val 4643" name="adj3"/>
              </a:avLst>
            </a:prstGeom>
            <a:solidFill>
              <a:srgbClr val="C2B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692487" y="502477"/>
              <a:ext cx="3351771" cy="3351771"/>
            </a:xfrm>
            <a:prstGeom prst="blockArc">
              <a:avLst>
                <a:gd fmla="val 5400000" name="adj1"/>
                <a:gd fmla="val 10800000" name="adj2"/>
                <a:gd fmla="val 4643" name="adj3"/>
              </a:avLst>
            </a:prstGeom>
            <a:solidFill>
              <a:srgbClr val="C2B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692487" y="502477"/>
              <a:ext cx="3351771" cy="3351771"/>
            </a:xfrm>
            <a:prstGeom prst="blockArc">
              <a:avLst>
                <a:gd fmla="val 0" name="adj1"/>
                <a:gd fmla="val 5400000" name="adj2"/>
                <a:gd fmla="val 4643" name="adj3"/>
              </a:avLst>
            </a:prstGeom>
            <a:solidFill>
              <a:srgbClr val="C2B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692487" y="502477"/>
              <a:ext cx="3351771" cy="3351771"/>
            </a:xfrm>
            <a:prstGeom prst="blockArc">
              <a:avLst>
                <a:gd fmla="val 16200000" name="adj1"/>
                <a:gd fmla="val 0" name="adj2"/>
                <a:gd fmla="val 4643" name="adj3"/>
              </a:avLst>
            </a:prstGeom>
            <a:solidFill>
              <a:srgbClr val="C2B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4596407" y="1406397"/>
              <a:ext cx="1543931" cy="1543931"/>
            </a:xfrm>
            <a:prstGeom prst="ellipse">
              <a:avLst/>
            </a:prstGeom>
            <a:solidFill>
              <a:schemeClr val="accent1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2"/>
            <p:cNvSpPr txBox="1"/>
            <p:nvPr/>
          </p:nvSpPr>
          <p:spPr>
            <a:xfrm>
              <a:off x="4822510" y="1632500"/>
              <a:ext cx="1091725" cy="10917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b="0" i="0" lang="es-MX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SERIGRAFÍA</a:t>
              </a: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4827997" y="1008"/>
              <a:ext cx="1080752" cy="1080752"/>
            </a:xfrm>
            <a:prstGeom prst="ellipse">
              <a:avLst/>
            </a:prstGeom>
            <a:solidFill>
              <a:schemeClr val="accent1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2"/>
            <p:cNvSpPr txBox="1"/>
            <p:nvPr/>
          </p:nvSpPr>
          <p:spPr>
            <a:xfrm>
              <a:off x="4986269" y="159280"/>
              <a:ext cx="764208" cy="764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es-MX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Vidrio y Metal.</a:t>
              </a: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6464976" y="1637986"/>
              <a:ext cx="1080752" cy="1080752"/>
            </a:xfrm>
            <a:prstGeom prst="ellipse">
              <a:avLst/>
            </a:prstGeom>
            <a:solidFill>
              <a:schemeClr val="accent1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2"/>
            <p:cNvSpPr txBox="1"/>
            <p:nvPr/>
          </p:nvSpPr>
          <p:spPr>
            <a:xfrm>
              <a:off x="6623248" y="1796258"/>
              <a:ext cx="764208" cy="764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es-MX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Papel, Plásticos y Textil.</a:t>
              </a: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827997" y="3274965"/>
              <a:ext cx="1080752" cy="1080752"/>
            </a:xfrm>
            <a:prstGeom prst="ellipse">
              <a:avLst/>
            </a:prstGeom>
            <a:solidFill>
              <a:schemeClr val="accent1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2"/>
            <p:cNvSpPr txBox="1"/>
            <p:nvPr/>
          </p:nvSpPr>
          <p:spPr>
            <a:xfrm>
              <a:off x="4986269" y="3433237"/>
              <a:ext cx="764208" cy="764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es-MX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Barnizados  y Vinilos.</a:t>
              </a: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191018" y="1637986"/>
              <a:ext cx="1080752" cy="1080752"/>
            </a:xfrm>
            <a:prstGeom prst="ellipse">
              <a:avLst/>
            </a:prstGeom>
            <a:solidFill>
              <a:schemeClr val="accent1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2"/>
            <p:cNvSpPr txBox="1"/>
            <p:nvPr/>
          </p:nvSpPr>
          <p:spPr>
            <a:xfrm>
              <a:off x="3349290" y="1796258"/>
              <a:ext cx="764208" cy="764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es-MX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Madera y Piel.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6000"/>
              <a:buFont typeface="Century Gothic"/>
              <a:buNone/>
            </a:pPr>
            <a:r>
              <a:rPr lang="es-MX" sz="6000"/>
              <a:t>ADHESIVOS:</a:t>
            </a:r>
            <a:endParaRPr/>
          </a:p>
        </p:txBody>
      </p:sp>
      <p:sp>
        <p:nvSpPr>
          <p:cNvPr id="142" name="Google Shape;142;p3"/>
          <p:cNvSpPr txBox="1"/>
          <p:nvPr/>
        </p:nvSpPr>
        <p:spPr>
          <a:xfrm>
            <a:off x="450573" y="2302538"/>
            <a:ext cx="66393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8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SON MATERIALES QUE SE UTILIZAN PRINCIPALMENTE PARA EL ETIQUETADO DE PRODUCTOS,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ASÍ</a:t>
            </a:r>
            <a:r>
              <a:rPr b="0" i="0" lang="es-MX" sz="18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COMO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STICKERS</a:t>
            </a:r>
            <a:r>
              <a:rPr b="0" i="0" lang="es-MX" sz="18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Y PROPAGANDA PUBLICITARIA A BASE DE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CALCOMANÍAS</a:t>
            </a:r>
            <a:r>
              <a:rPr b="0" i="0" lang="es-MX" sz="18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O PEGATINAS.</a:t>
            </a:r>
            <a:endParaRPr/>
          </a:p>
        </p:txBody>
      </p:sp>
      <p:pic>
        <p:nvPicPr>
          <p:cNvPr id="143" name="Google Shape;14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14516" y="4082679"/>
            <a:ext cx="3381374" cy="2280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0573" y="4664767"/>
            <a:ext cx="3667285" cy="169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92548" y="3962111"/>
            <a:ext cx="3448878" cy="2299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6000"/>
              <a:buFont typeface="Century Gothic"/>
              <a:buNone/>
            </a:pPr>
            <a:r>
              <a:rPr lang="es-MX" sz="6000"/>
              <a:t>POSTERS Y CARTELES:</a:t>
            </a:r>
            <a:endParaRPr/>
          </a:p>
        </p:txBody>
      </p:sp>
      <p:sp>
        <p:nvSpPr>
          <p:cNvPr id="151" name="Google Shape;151;p4"/>
          <p:cNvSpPr txBox="1"/>
          <p:nvPr/>
        </p:nvSpPr>
        <p:spPr>
          <a:xfrm>
            <a:off x="166259" y="2342592"/>
            <a:ext cx="70242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ESTOS MATERIALES PUBLICITARIOS EN GRAN FORMATO, NOS SIRVEN TANTO DE FORMA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ARTÍSTICA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ENFOCADA AL CARTEL, E INDUSTRIALIZADA EN SU PROPAGANDA MASIVA.</a:t>
            </a:r>
            <a:endParaRPr/>
          </a:p>
        </p:txBody>
      </p:sp>
      <p:pic>
        <p:nvPicPr>
          <p:cNvPr id="152" name="Google Shape;15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8585" y="3542921"/>
            <a:ext cx="2867891" cy="2867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6259" y="3997105"/>
            <a:ext cx="3616040" cy="2413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02762" y="3233169"/>
            <a:ext cx="4729058" cy="3177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6000"/>
              <a:buFont typeface="Century Gothic"/>
              <a:buNone/>
            </a:pPr>
            <a:r>
              <a:rPr lang="es-MX" sz="6000"/>
              <a:t>PANCARTAS Y LONAS:</a:t>
            </a:r>
            <a:endParaRPr/>
          </a:p>
        </p:txBody>
      </p:sp>
      <p:sp>
        <p:nvSpPr>
          <p:cNvPr id="160" name="Google Shape;160;p5"/>
          <p:cNvSpPr txBox="1"/>
          <p:nvPr/>
        </p:nvSpPr>
        <p:spPr>
          <a:xfrm>
            <a:off x="318656" y="2286000"/>
            <a:ext cx="6650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SU IMPRESIÓN PRINCIPALMENTE ES DIGITAL POR EL GRAN FORMATO QUE SE EMPLEA, PERO EN OCASIONES SE PUEDEN USAR BASTIDORES 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GRAN TAMAÑO PARA SU IMPRESIÓN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SERIGRÁFICA</a:t>
            </a:r>
            <a:r>
              <a:rPr lang="es-MX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/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656" y="4248902"/>
            <a:ext cx="2812471" cy="2106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13179" y="4092019"/>
            <a:ext cx="4042004" cy="2263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37237" y="3613122"/>
            <a:ext cx="4136107" cy="2742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6000"/>
              <a:buFont typeface="Century Gothic"/>
              <a:buNone/>
            </a:pPr>
            <a:r>
              <a:rPr lang="es-MX" sz="6000"/>
              <a:t>VINILOS:</a:t>
            </a:r>
            <a:endParaRPr/>
          </a:p>
        </p:txBody>
      </p:sp>
      <p:sp>
        <p:nvSpPr>
          <p:cNvPr id="169" name="Google Shape;169;p6"/>
          <p:cNvSpPr txBox="1"/>
          <p:nvPr/>
        </p:nvSpPr>
        <p:spPr>
          <a:xfrm>
            <a:off x="338945" y="2327564"/>
            <a:ext cx="66714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MATERIALES ADHESIVOS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PLASTIFICADOS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Y DE ADHERENCIA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TÉRMICA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PARA DIFERENTES SUPERFICIES ESPECIALMENTE PARA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ROTULACIÓN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DE DIVERSOS OBJETOS Y DE DECORADO TEXTIL.</a:t>
            </a:r>
            <a:endParaRPr/>
          </a:p>
        </p:txBody>
      </p:sp>
      <p:pic>
        <p:nvPicPr>
          <p:cNvPr id="170" name="Google Shape;17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3111" y="2955836"/>
            <a:ext cx="3669290" cy="3669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4509" y="4044963"/>
            <a:ext cx="2580163" cy="2580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93411" y="3637719"/>
            <a:ext cx="3200961" cy="137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93411" y="5174815"/>
            <a:ext cx="3200961" cy="1450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 txBox="1"/>
          <p:nvPr>
            <p:ph type="title"/>
          </p:nvPr>
        </p:nvSpPr>
        <p:spPr>
          <a:xfrm>
            <a:off x="810001" y="724279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entury Gothic"/>
              <a:buNone/>
            </a:pP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br>
              <a:rPr lang="es-MX" sz="4800"/>
            </a:br>
            <a:r>
              <a:rPr lang="es-MX" sz="4800"/>
              <a:t>BARNIZADOS UV </a:t>
            </a:r>
            <a:br>
              <a:rPr lang="es-MX" sz="4800"/>
            </a:br>
            <a:r>
              <a:rPr lang="es-MX" sz="4800"/>
              <a:t>Y LACADOS:</a:t>
            </a:r>
            <a:endParaRPr/>
          </a:p>
        </p:txBody>
      </p:sp>
      <p:sp>
        <p:nvSpPr>
          <p:cNvPr id="179" name="Google Shape;179;p7"/>
          <p:cNvSpPr txBox="1"/>
          <p:nvPr/>
        </p:nvSpPr>
        <p:spPr>
          <a:xfrm>
            <a:off x="443344" y="2180379"/>
            <a:ext cx="80496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SON ACABADOS CON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PROTECCIÓN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UV, QUE LE DAN A LAS IMPRESIONES UN TOQUE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MÁS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ELEGANTE Y DE REALCE PARA UN PRODUCTO CON MAYOR PRESENTACIÓN SU APLICACIÓN PUEDE SER POR MEDIO DE UNA BARNIZADORA O UNA MALLA SERIGRAFICA.</a:t>
            </a:r>
            <a:endParaRPr/>
          </a:p>
        </p:txBody>
      </p:sp>
      <p:pic>
        <p:nvPicPr>
          <p:cNvPr id="180" name="Google Shape;18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85171" y="3337647"/>
            <a:ext cx="4385235" cy="3284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67709" y="3557889"/>
            <a:ext cx="3064452" cy="3064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199" y="5022141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3344" y="3770600"/>
            <a:ext cx="2884868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6000"/>
              <a:buFont typeface="Century Gothic"/>
              <a:buNone/>
            </a:pPr>
            <a:r>
              <a:rPr lang="es-MX" sz="6000"/>
              <a:t>VIDRIO Y METAL</a:t>
            </a:r>
            <a:r>
              <a:rPr lang="es-MX"/>
              <a:t>:</a:t>
            </a:r>
            <a:endParaRPr/>
          </a:p>
        </p:txBody>
      </p:sp>
      <p:sp>
        <p:nvSpPr>
          <p:cNvPr id="189" name="Google Shape;189;p8"/>
          <p:cNvSpPr txBox="1"/>
          <p:nvPr/>
        </p:nvSpPr>
        <p:spPr>
          <a:xfrm>
            <a:off x="457200" y="2326930"/>
            <a:ext cx="6082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MATERIALES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VERSÁTILES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PARA SU USO EN LA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SERIGRAFÍA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, SE PUEDEN LOGRAR GRANDES PROPUESTAS A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TRAVÉS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DE DIFERENTES TIPOS DE GRABADO E IMPRESIÓN SOBRE DE ELLOS.</a:t>
            </a:r>
            <a:endParaRPr/>
          </a:p>
        </p:txBody>
      </p:sp>
      <p:pic>
        <p:nvPicPr>
          <p:cNvPr id="190" name="Google Shape;19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4037784"/>
            <a:ext cx="3582223" cy="2388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20478" y="4396758"/>
            <a:ext cx="2278342" cy="2127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83283" y="2461242"/>
            <a:ext cx="2278342" cy="1876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39630" y="2886265"/>
            <a:ext cx="1758984" cy="1791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95977" y="4983918"/>
            <a:ext cx="1758984" cy="1552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8"/>
          <p:cNvPicPr preferRelativeResize="0"/>
          <p:nvPr/>
        </p:nvPicPr>
        <p:blipFill rotWithShape="1">
          <a:blip r:embed="rId8">
            <a:alphaModFix/>
          </a:blip>
          <a:srcRect b="8485" l="7273" r="14375" t="10944"/>
          <a:stretch/>
        </p:blipFill>
        <p:spPr>
          <a:xfrm>
            <a:off x="4595977" y="3516460"/>
            <a:ext cx="1758984" cy="1356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939629" y="4745214"/>
            <a:ext cx="1758985" cy="1791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6000"/>
              <a:buFont typeface="Century Gothic"/>
              <a:buNone/>
            </a:pPr>
            <a:r>
              <a:rPr lang="es-MX" sz="6000"/>
              <a:t>MADERA Y PIEL:</a:t>
            </a:r>
            <a:endParaRPr/>
          </a:p>
        </p:txBody>
      </p:sp>
      <p:pic>
        <p:nvPicPr>
          <p:cNvPr id="202" name="Google Shape;20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52685" y="2504268"/>
            <a:ext cx="2479098" cy="237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52684" y="5022517"/>
            <a:ext cx="2479099" cy="1388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2695" y="4551488"/>
            <a:ext cx="2479099" cy="185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9"/>
          <p:cNvPicPr preferRelativeResize="0"/>
          <p:nvPr/>
        </p:nvPicPr>
        <p:blipFill rotWithShape="1">
          <a:blip r:embed="rId6">
            <a:alphaModFix/>
          </a:blip>
          <a:srcRect b="11174" l="11626" r="874" t="2946"/>
          <a:stretch/>
        </p:blipFill>
        <p:spPr>
          <a:xfrm>
            <a:off x="3228925" y="3816330"/>
            <a:ext cx="3524623" cy="2594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51514" y="4370424"/>
            <a:ext cx="2203203" cy="2040388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9"/>
          <p:cNvSpPr txBox="1"/>
          <p:nvPr/>
        </p:nvSpPr>
        <p:spPr>
          <a:xfrm>
            <a:off x="180109" y="2288891"/>
            <a:ext cx="65733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SU USO EN LA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SERIGRAFÍA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DE ESTOS MATERIALES , ES A 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TRAVÉS</a:t>
            </a:r>
            <a:r>
              <a:rPr lang="es-MX" sz="1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 DE DIFERENTES TIPOS DE IMPRESIÓN Y GRABADO, DANDO UNA AMPLITUD DE PROPUESTAS.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8" name="Google Shape;208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936559" y="2775230"/>
            <a:ext cx="2218159" cy="147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itable">
  <a:themeElements>
    <a:clrScheme name="Quotable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8664B0"/>
      </a:accent1>
      <a:accent2>
        <a:srgbClr val="D75BCD"/>
      </a:accent2>
      <a:accent3>
        <a:srgbClr val="E54D86"/>
      </a:accent3>
      <a:accent4>
        <a:srgbClr val="DE4547"/>
      </a:accent4>
      <a:accent5>
        <a:srgbClr val="F16E40"/>
      </a:accent5>
      <a:accent6>
        <a:srgbClr val="EB9C5A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2020-08-07T17:02:08Z</dcterms:created>
  <dc:creator>Guillermo millan</dc:creator>
</cp:coreProperties>
</file>