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4E4722-3D9D-481E-BD68-993A4A59F748}" type="doc">
      <dgm:prSet loTypeId="urn:microsoft.com/office/officeart/2005/8/layout/hProcess3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4A59BC23-85F5-4B39-94A2-4B35EEAEF696}">
      <dgm:prSet/>
      <dgm:spPr/>
      <dgm:t>
        <a:bodyPr/>
        <a:lstStyle/>
        <a:p>
          <a:pPr rtl="0"/>
          <a:r>
            <a:rPr lang="es-MX" dirty="0" smtClean="0">
              <a:solidFill>
                <a:srgbClr val="C00000"/>
              </a:solidFill>
            </a:rPr>
            <a:t>2.- CLASIFICACIÓN DE TUBERÍAS</a:t>
          </a:r>
          <a:endParaRPr lang="es-MX" dirty="0">
            <a:solidFill>
              <a:srgbClr val="C00000"/>
            </a:solidFill>
          </a:endParaRPr>
        </a:p>
      </dgm:t>
    </dgm:pt>
    <dgm:pt modelId="{37D4A0F0-DC2A-4BAE-906A-2052028AAFA3}" type="parTrans" cxnId="{BD47955B-AF37-4715-B332-63299E0717FD}">
      <dgm:prSet/>
      <dgm:spPr/>
      <dgm:t>
        <a:bodyPr/>
        <a:lstStyle/>
        <a:p>
          <a:endParaRPr lang="es-MX"/>
        </a:p>
      </dgm:t>
    </dgm:pt>
    <dgm:pt modelId="{DFFDB6E7-B993-4696-AA4C-8676C15106B7}" type="sibTrans" cxnId="{BD47955B-AF37-4715-B332-63299E0717FD}">
      <dgm:prSet/>
      <dgm:spPr/>
      <dgm:t>
        <a:bodyPr/>
        <a:lstStyle/>
        <a:p>
          <a:endParaRPr lang="es-MX"/>
        </a:p>
      </dgm:t>
    </dgm:pt>
    <dgm:pt modelId="{4E9D1E01-884B-442D-9811-11DF2D08BB11}" type="pres">
      <dgm:prSet presAssocID="{634E4722-3D9D-481E-BD68-993A4A59F748}" presName="Name0" presStyleCnt="0">
        <dgm:presLayoutVars>
          <dgm:dir/>
          <dgm:animLvl val="lvl"/>
          <dgm:resizeHandles val="exact"/>
        </dgm:presLayoutVars>
      </dgm:prSet>
      <dgm:spPr/>
    </dgm:pt>
    <dgm:pt modelId="{7DF0576C-D71E-4E8C-A120-D7075FE00545}" type="pres">
      <dgm:prSet presAssocID="{634E4722-3D9D-481E-BD68-993A4A59F748}" presName="dummy" presStyleCnt="0"/>
      <dgm:spPr/>
    </dgm:pt>
    <dgm:pt modelId="{FD94CF0B-02EF-4389-AE22-9FA80F95471A}" type="pres">
      <dgm:prSet presAssocID="{634E4722-3D9D-481E-BD68-993A4A59F748}" presName="linH" presStyleCnt="0"/>
      <dgm:spPr/>
    </dgm:pt>
    <dgm:pt modelId="{4C7646A3-7042-4E4C-89FC-86D870D96300}" type="pres">
      <dgm:prSet presAssocID="{634E4722-3D9D-481E-BD68-993A4A59F748}" presName="padding1" presStyleCnt="0"/>
      <dgm:spPr/>
    </dgm:pt>
    <dgm:pt modelId="{79AAE0BD-66C7-4CE7-9D59-8A5EE71C4B2F}" type="pres">
      <dgm:prSet presAssocID="{4A59BC23-85F5-4B39-94A2-4B35EEAEF696}" presName="linV" presStyleCnt="0"/>
      <dgm:spPr/>
    </dgm:pt>
    <dgm:pt modelId="{76B7A911-6F8B-4FCC-BAEE-AE4E33E9F107}" type="pres">
      <dgm:prSet presAssocID="{4A59BC23-85F5-4B39-94A2-4B35EEAEF696}" presName="spVertical1" presStyleCnt="0"/>
      <dgm:spPr/>
    </dgm:pt>
    <dgm:pt modelId="{E26528AC-7241-474F-B33B-AAB3F75AE18F}" type="pres">
      <dgm:prSet presAssocID="{4A59BC23-85F5-4B39-94A2-4B35EEAEF696}" presName="parTx" presStyleLbl="revTx" presStyleIdx="0" presStyleCnt="1" custScaleY="200022">
        <dgm:presLayoutVars>
          <dgm:chMax val="0"/>
          <dgm:chPref val="0"/>
          <dgm:bulletEnabled val="1"/>
        </dgm:presLayoutVars>
      </dgm:prSet>
      <dgm:spPr/>
    </dgm:pt>
    <dgm:pt modelId="{903A37EF-DFD9-4EE7-980B-86BD85000437}" type="pres">
      <dgm:prSet presAssocID="{4A59BC23-85F5-4B39-94A2-4B35EEAEF696}" presName="spVertical2" presStyleCnt="0"/>
      <dgm:spPr/>
    </dgm:pt>
    <dgm:pt modelId="{0D4D9CBA-8BE2-42A9-B449-4F80F6577F9B}" type="pres">
      <dgm:prSet presAssocID="{4A59BC23-85F5-4B39-94A2-4B35EEAEF696}" presName="spVertical3" presStyleCnt="0"/>
      <dgm:spPr/>
    </dgm:pt>
    <dgm:pt modelId="{F569AA6D-0063-4B65-A294-37302ECC81A2}" type="pres">
      <dgm:prSet presAssocID="{634E4722-3D9D-481E-BD68-993A4A59F748}" presName="padding2" presStyleCnt="0"/>
      <dgm:spPr/>
    </dgm:pt>
    <dgm:pt modelId="{20E0EE12-26AD-4C70-809B-FDEFDB1859C8}" type="pres">
      <dgm:prSet presAssocID="{634E4722-3D9D-481E-BD68-993A4A59F748}" presName="negArrow" presStyleCnt="0"/>
      <dgm:spPr/>
    </dgm:pt>
    <dgm:pt modelId="{32A4B0C2-9ABE-46C9-A82F-32EFE6B5CB96}" type="pres">
      <dgm:prSet presAssocID="{634E4722-3D9D-481E-BD68-993A4A59F748}" presName="backgroundArrow" presStyleLbl="node1" presStyleIdx="0" presStyleCnt="1" custScaleY="140004" custLinFactNeighborY="4998"/>
      <dgm:spPr/>
    </dgm:pt>
  </dgm:ptLst>
  <dgm:cxnLst>
    <dgm:cxn modelId="{643F2E59-37DE-4F78-8E96-0A24E01227D6}" type="presOf" srcId="{634E4722-3D9D-481E-BD68-993A4A59F748}" destId="{4E9D1E01-884B-442D-9811-11DF2D08BB11}" srcOrd="0" destOrd="0" presId="urn:microsoft.com/office/officeart/2005/8/layout/hProcess3"/>
    <dgm:cxn modelId="{BD47955B-AF37-4715-B332-63299E0717FD}" srcId="{634E4722-3D9D-481E-BD68-993A4A59F748}" destId="{4A59BC23-85F5-4B39-94A2-4B35EEAEF696}" srcOrd="0" destOrd="0" parTransId="{37D4A0F0-DC2A-4BAE-906A-2052028AAFA3}" sibTransId="{DFFDB6E7-B993-4696-AA4C-8676C15106B7}"/>
    <dgm:cxn modelId="{05F2827C-0DA1-4FD6-9540-A3BCAB4B7846}" type="presOf" srcId="{4A59BC23-85F5-4B39-94A2-4B35EEAEF696}" destId="{E26528AC-7241-474F-B33B-AAB3F75AE18F}" srcOrd="0" destOrd="0" presId="urn:microsoft.com/office/officeart/2005/8/layout/hProcess3"/>
    <dgm:cxn modelId="{80FF588B-BF59-48B5-9EAE-60235E85BEB9}" type="presParOf" srcId="{4E9D1E01-884B-442D-9811-11DF2D08BB11}" destId="{7DF0576C-D71E-4E8C-A120-D7075FE00545}" srcOrd="0" destOrd="0" presId="urn:microsoft.com/office/officeart/2005/8/layout/hProcess3"/>
    <dgm:cxn modelId="{8D0539B9-F98C-4CAD-9940-F2C355B31E3F}" type="presParOf" srcId="{4E9D1E01-884B-442D-9811-11DF2D08BB11}" destId="{FD94CF0B-02EF-4389-AE22-9FA80F95471A}" srcOrd="1" destOrd="0" presId="urn:microsoft.com/office/officeart/2005/8/layout/hProcess3"/>
    <dgm:cxn modelId="{220B4C6B-C12C-4450-83FA-00AF04307388}" type="presParOf" srcId="{FD94CF0B-02EF-4389-AE22-9FA80F95471A}" destId="{4C7646A3-7042-4E4C-89FC-86D870D96300}" srcOrd="0" destOrd="0" presId="urn:microsoft.com/office/officeart/2005/8/layout/hProcess3"/>
    <dgm:cxn modelId="{67618651-FFFB-446D-8993-C278B2839D6F}" type="presParOf" srcId="{FD94CF0B-02EF-4389-AE22-9FA80F95471A}" destId="{79AAE0BD-66C7-4CE7-9D59-8A5EE71C4B2F}" srcOrd="1" destOrd="0" presId="urn:microsoft.com/office/officeart/2005/8/layout/hProcess3"/>
    <dgm:cxn modelId="{B76B4E96-B551-45CD-9643-4B850C22A0F6}" type="presParOf" srcId="{79AAE0BD-66C7-4CE7-9D59-8A5EE71C4B2F}" destId="{76B7A911-6F8B-4FCC-BAEE-AE4E33E9F107}" srcOrd="0" destOrd="0" presId="urn:microsoft.com/office/officeart/2005/8/layout/hProcess3"/>
    <dgm:cxn modelId="{79728FC7-78C8-46E8-93FD-3D11719CA7C0}" type="presParOf" srcId="{79AAE0BD-66C7-4CE7-9D59-8A5EE71C4B2F}" destId="{E26528AC-7241-474F-B33B-AAB3F75AE18F}" srcOrd="1" destOrd="0" presId="urn:microsoft.com/office/officeart/2005/8/layout/hProcess3"/>
    <dgm:cxn modelId="{82F992CB-17F6-4859-A8D3-4A5BB5E7C194}" type="presParOf" srcId="{79AAE0BD-66C7-4CE7-9D59-8A5EE71C4B2F}" destId="{903A37EF-DFD9-4EE7-980B-86BD85000437}" srcOrd="2" destOrd="0" presId="urn:microsoft.com/office/officeart/2005/8/layout/hProcess3"/>
    <dgm:cxn modelId="{9C330B3B-2669-40DE-9806-973C3CDCB414}" type="presParOf" srcId="{79AAE0BD-66C7-4CE7-9D59-8A5EE71C4B2F}" destId="{0D4D9CBA-8BE2-42A9-B449-4F80F6577F9B}" srcOrd="3" destOrd="0" presId="urn:microsoft.com/office/officeart/2005/8/layout/hProcess3"/>
    <dgm:cxn modelId="{8AC72A5E-3369-4F7F-A7C2-544375214A11}" type="presParOf" srcId="{FD94CF0B-02EF-4389-AE22-9FA80F95471A}" destId="{F569AA6D-0063-4B65-A294-37302ECC81A2}" srcOrd="2" destOrd="0" presId="urn:microsoft.com/office/officeart/2005/8/layout/hProcess3"/>
    <dgm:cxn modelId="{993DBA83-90A5-4338-B679-D79C3BAA9373}" type="presParOf" srcId="{FD94CF0B-02EF-4389-AE22-9FA80F95471A}" destId="{20E0EE12-26AD-4C70-809B-FDEFDB1859C8}" srcOrd="3" destOrd="0" presId="urn:microsoft.com/office/officeart/2005/8/layout/hProcess3"/>
    <dgm:cxn modelId="{B04D7F7B-1987-4D05-AAC6-649F1087BCCF}" type="presParOf" srcId="{FD94CF0B-02EF-4389-AE22-9FA80F95471A}" destId="{32A4B0C2-9ABE-46C9-A82F-32EFE6B5CB96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792C9E-030E-4F71-9C77-F5A72FA0BD2B}" type="doc">
      <dgm:prSet loTypeId="urn:microsoft.com/office/officeart/2005/8/layout/vList2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es-MX"/>
        </a:p>
      </dgm:t>
    </dgm:pt>
    <dgm:pt modelId="{40688B0F-7E52-478D-8681-29EDDEE80219}">
      <dgm:prSet/>
      <dgm:spPr/>
      <dgm:t>
        <a:bodyPr/>
        <a:lstStyle/>
        <a:p>
          <a:pPr rtl="0"/>
          <a:r>
            <a:rPr lang="es-MX" smtClean="0"/>
            <a:t>1.- CLASIFICACION DE TUBERIAS</a:t>
          </a:r>
          <a:endParaRPr lang="es-MX"/>
        </a:p>
      </dgm:t>
    </dgm:pt>
    <dgm:pt modelId="{3C1622AB-ADC6-48B5-90AD-56081F916223}" type="parTrans" cxnId="{A250CB1C-8726-4C51-808E-7A1429119ADB}">
      <dgm:prSet/>
      <dgm:spPr/>
      <dgm:t>
        <a:bodyPr/>
        <a:lstStyle/>
        <a:p>
          <a:endParaRPr lang="es-MX"/>
        </a:p>
      </dgm:t>
    </dgm:pt>
    <dgm:pt modelId="{672CFFBD-0A3D-49A4-8CF5-805B4B0B6CE1}" type="sibTrans" cxnId="{A250CB1C-8726-4C51-808E-7A1429119ADB}">
      <dgm:prSet/>
      <dgm:spPr/>
      <dgm:t>
        <a:bodyPr/>
        <a:lstStyle/>
        <a:p>
          <a:endParaRPr lang="es-MX"/>
        </a:p>
      </dgm:t>
    </dgm:pt>
    <dgm:pt modelId="{45A50F5D-D20F-4DD2-84F0-EA7160F419E9}">
      <dgm:prSet/>
      <dgm:spPr/>
      <dgm:t>
        <a:bodyPr/>
        <a:lstStyle/>
        <a:p>
          <a:pPr rtl="0"/>
          <a:r>
            <a:rPr lang="es-MX" dirty="0" smtClean="0"/>
            <a:t>          1.1.- </a:t>
          </a:r>
          <a:r>
            <a:rPr lang="es-MX" dirty="0" smtClean="0"/>
            <a:t>COBRE RÍGIDO (4 TIPOS) Y COBRE FLEXIBLE (3 TIPOS)</a:t>
          </a:r>
          <a:endParaRPr lang="es-MX" dirty="0"/>
        </a:p>
      </dgm:t>
    </dgm:pt>
    <dgm:pt modelId="{92E88073-903C-4403-92D6-30B5A652782A}" type="parTrans" cxnId="{0C02B258-445B-49F4-9DDA-3E3DCE9FC4D7}">
      <dgm:prSet/>
      <dgm:spPr/>
      <dgm:t>
        <a:bodyPr/>
        <a:lstStyle/>
        <a:p>
          <a:endParaRPr lang="es-MX"/>
        </a:p>
      </dgm:t>
    </dgm:pt>
    <dgm:pt modelId="{9508F167-77A5-4ED1-9603-6CE1D9E3E908}" type="sibTrans" cxnId="{0C02B258-445B-49F4-9DDA-3E3DCE9FC4D7}">
      <dgm:prSet/>
      <dgm:spPr/>
      <dgm:t>
        <a:bodyPr/>
        <a:lstStyle/>
        <a:p>
          <a:endParaRPr lang="es-MX"/>
        </a:p>
      </dgm:t>
    </dgm:pt>
    <dgm:pt modelId="{7F547341-DEB0-410A-9644-249C0EF92160}">
      <dgm:prSet/>
      <dgm:spPr/>
      <dgm:t>
        <a:bodyPr/>
        <a:lstStyle/>
        <a:p>
          <a:pPr rtl="0"/>
          <a:r>
            <a:rPr lang="es-MX" dirty="0" smtClean="0"/>
            <a:t>          1.2.- </a:t>
          </a:r>
          <a:r>
            <a:rPr lang="es-MX" dirty="0" smtClean="0"/>
            <a:t>P.V.C. Y C.P.V.C. (CÉDULA)</a:t>
          </a:r>
          <a:endParaRPr lang="es-MX" dirty="0"/>
        </a:p>
      </dgm:t>
    </dgm:pt>
    <dgm:pt modelId="{987F7D3B-69DB-4BD9-A518-2A82E5945F42}" type="parTrans" cxnId="{43A94EE5-955D-46C2-A450-989DFB3AFB94}">
      <dgm:prSet/>
      <dgm:spPr/>
      <dgm:t>
        <a:bodyPr/>
        <a:lstStyle/>
        <a:p>
          <a:endParaRPr lang="es-MX"/>
        </a:p>
      </dgm:t>
    </dgm:pt>
    <dgm:pt modelId="{57D94A66-68EC-4345-8D3E-8493EC4C2923}" type="sibTrans" cxnId="{43A94EE5-955D-46C2-A450-989DFB3AFB94}">
      <dgm:prSet/>
      <dgm:spPr/>
      <dgm:t>
        <a:bodyPr/>
        <a:lstStyle/>
        <a:p>
          <a:endParaRPr lang="es-MX"/>
        </a:p>
      </dgm:t>
    </dgm:pt>
    <dgm:pt modelId="{4D8F6848-59CF-453F-9691-4A20C963B94F}">
      <dgm:prSet/>
      <dgm:spPr/>
      <dgm:t>
        <a:bodyPr/>
        <a:lstStyle/>
        <a:p>
          <a:pPr rtl="0"/>
          <a:r>
            <a:rPr lang="es-MX" smtClean="0"/>
            <a:t>3.- ACTIVIDAD (ARMAR UN ESQUELETO PARA REGADERA)</a:t>
          </a:r>
          <a:endParaRPr lang="es-MX"/>
        </a:p>
      </dgm:t>
    </dgm:pt>
    <dgm:pt modelId="{FA8CE19B-E8E4-4051-9752-E77211D3B9F0}" type="sibTrans" cxnId="{0B69EF66-78B1-4F72-9155-5EDEF1B086AF}">
      <dgm:prSet/>
      <dgm:spPr/>
      <dgm:t>
        <a:bodyPr/>
        <a:lstStyle/>
        <a:p>
          <a:endParaRPr lang="es-MX"/>
        </a:p>
      </dgm:t>
    </dgm:pt>
    <dgm:pt modelId="{DE498994-9DBE-4E56-8E63-92BFC382D634}" type="parTrans" cxnId="{0B69EF66-78B1-4F72-9155-5EDEF1B086AF}">
      <dgm:prSet/>
      <dgm:spPr/>
      <dgm:t>
        <a:bodyPr/>
        <a:lstStyle/>
        <a:p>
          <a:endParaRPr lang="es-MX"/>
        </a:p>
      </dgm:t>
    </dgm:pt>
    <dgm:pt modelId="{F1564D99-B64E-430A-A27A-CB9D00BBCAA6}">
      <dgm:prSet/>
      <dgm:spPr/>
      <dgm:t>
        <a:bodyPr/>
        <a:lstStyle/>
        <a:p>
          <a:pPr rtl="0"/>
          <a:r>
            <a:rPr lang="es-MX" smtClean="0"/>
            <a:t>2.- SISTEMAS DE UNION</a:t>
          </a:r>
          <a:endParaRPr lang="es-MX"/>
        </a:p>
      </dgm:t>
    </dgm:pt>
    <dgm:pt modelId="{346F583A-B001-43F3-9E4B-7D9355CCED6B}" type="sibTrans" cxnId="{C8C31C76-96A8-4FB1-8349-5C931B9E4BB6}">
      <dgm:prSet/>
      <dgm:spPr/>
      <dgm:t>
        <a:bodyPr/>
        <a:lstStyle/>
        <a:p>
          <a:endParaRPr lang="es-MX"/>
        </a:p>
      </dgm:t>
    </dgm:pt>
    <dgm:pt modelId="{FD4C70F9-5790-43A5-87E0-34BC9FA8CA52}" type="parTrans" cxnId="{C8C31C76-96A8-4FB1-8349-5C931B9E4BB6}">
      <dgm:prSet/>
      <dgm:spPr/>
      <dgm:t>
        <a:bodyPr/>
        <a:lstStyle/>
        <a:p>
          <a:endParaRPr lang="es-MX"/>
        </a:p>
      </dgm:t>
    </dgm:pt>
    <dgm:pt modelId="{A60EECF7-EBC0-46D8-A8A6-4393B6BDC66A}">
      <dgm:prSet/>
      <dgm:spPr/>
      <dgm:t>
        <a:bodyPr/>
        <a:lstStyle/>
        <a:p>
          <a:pPr rtl="0"/>
          <a:r>
            <a:rPr lang="es-MX" dirty="0" smtClean="0"/>
            <a:t>          </a:t>
          </a:r>
          <a:r>
            <a:rPr lang="es-MX" dirty="0" smtClean="0"/>
            <a:t>1.3.- </a:t>
          </a:r>
          <a:r>
            <a:rPr lang="es-MX" dirty="0" smtClean="0"/>
            <a:t>P.P.R.</a:t>
          </a:r>
          <a:endParaRPr lang="es-MX" dirty="0"/>
        </a:p>
      </dgm:t>
    </dgm:pt>
    <dgm:pt modelId="{E6E12381-6432-431A-A385-52054BA67F8F}" type="sibTrans" cxnId="{5585935C-DDD6-43B3-9E05-2D3A22B5BAA7}">
      <dgm:prSet/>
      <dgm:spPr/>
      <dgm:t>
        <a:bodyPr/>
        <a:lstStyle/>
        <a:p>
          <a:endParaRPr lang="es-MX"/>
        </a:p>
      </dgm:t>
    </dgm:pt>
    <dgm:pt modelId="{C19052C1-C8BE-4800-8352-D8D37707972B}" type="parTrans" cxnId="{5585935C-DDD6-43B3-9E05-2D3A22B5BAA7}">
      <dgm:prSet/>
      <dgm:spPr/>
      <dgm:t>
        <a:bodyPr/>
        <a:lstStyle/>
        <a:p>
          <a:endParaRPr lang="es-MX"/>
        </a:p>
      </dgm:t>
    </dgm:pt>
    <dgm:pt modelId="{0B3592DA-9978-4990-A698-53C835EA530F}" type="pres">
      <dgm:prSet presAssocID="{58792C9E-030E-4F71-9C77-F5A72FA0BD2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62D9C2C6-5DEA-40DB-A833-9D46E881F231}" type="pres">
      <dgm:prSet presAssocID="{40688B0F-7E52-478D-8681-29EDDEE80219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C3D52BE-BD12-4BDA-A5DA-AD793C39AD88}" type="pres">
      <dgm:prSet presAssocID="{672CFFBD-0A3D-49A4-8CF5-805B4B0B6CE1}" presName="spacer" presStyleCnt="0"/>
      <dgm:spPr/>
    </dgm:pt>
    <dgm:pt modelId="{993C5698-3F42-4F9E-B3B4-A95370DF0782}" type="pres">
      <dgm:prSet presAssocID="{45A50F5D-D20F-4DD2-84F0-EA7160F419E9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1E54598-2C4E-4D4E-8360-653227B2F989}" type="pres">
      <dgm:prSet presAssocID="{9508F167-77A5-4ED1-9603-6CE1D9E3E908}" presName="spacer" presStyleCnt="0"/>
      <dgm:spPr/>
    </dgm:pt>
    <dgm:pt modelId="{6C1E2A82-BF43-4FA9-AE99-61CF9DFBD8E2}" type="pres">
      <dgm:prSet presAssocID="{7F547341-DEB0-410A-9644-249C0EF92160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C89C9A8-6015-4CFA-BF3F-FE3146D13C21}" type="pres">
      <dgm:prSet presAssocID="{57D94A66-68EC-4345-8D3E-8493EC4C2923}" presName="spacer" presStyleCnt="0"/>
      <dgm:spPr/>
    </dgm:pt>
    <dgm:pt modelId="{6013D9C4-E670-492D-9A4C-E31ABEC0DF4C}" type="pres">
      <dgm:prSet presAssocID="{A60EECF7-EBC0-46D8-A8A6-4393B6BDC66A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16E6E33-81CD-49AA-B4E3-EE1567A2E7F6}" type="pres">
      <dgm:prSet presAssocID="{E6E12381-6432-431A-A385-52054BA67F8F}" presName="spacer" presStyleCnt="0"/>
      <dgm:spPr/>
    </dgm:pt>
    <dgm:pt modelId="{2B540C4C-4E36-421B-9693-50A67CF5ED95}" type="pres">
      <dgm:prSet presAssocID="{F1564D99-B64E-430A-A27A-CB9D00BBCAA6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5BC09E9-C97D-46F1-ABC2-2565E124C4C7}" type="pres">
      <dgm:prSet presAssocID="{346F583A-B001-43F3-9E4B-7D9355CCED6B}" presName="spacer" presStyleCnt="0"/>
      <dgm:spPr/>
    </dgm:pt>
    <dgm:pt modelId="{6A3152FF-C1FA-4A35-834D-F2CBA0CEFC17}" type="pres">
      <dgm:prSet presAssocID="{4D8F6848-59CF-453F-9691-4A20C963B94F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9996A8E8-90E7-4BEF-A08C-3C9D78ADF0BA}" type="presOf" srcId="{7F547341-DEB0-410A-9644-249C0EF92160}" destId="{6C1E2A82-BF43-4FA9-AE99-61CF9DFBD8E2}" srcOrd="0" destOrd="0" presId="urn:microsoft.com/office/officeart/2005/8/layout/vList2"/>
    <dgm:cxn modelId="{30BE2EC8-60C4-483B-AEF4-30EF938B0C90}" type="presOf" srcId="{A60EECF7-EBC0-46D8-A8A6-4393B6BDC66A}" destId="{6013D9C4-E670-492D-9A4C-E31ABEC0DF4C}" srcOrd="0" destOrd="0" presId="urn:microsoft.com/office/officeart/2005/8/layout/vList2"/>
    <dgm:cxn modelId="{C8C31C76-96A8-4FB1-8349-5C931B9E4BB6}" srcId="{58792C9E-030E-4F71-9C77-F5A72FA0BD2B}" destId="{F1564D99-B64E-430A-A27A-CB9D00BBCAA6}" srcOrd="4" destOrd="0" parTransId="{FD4C70F9-5790-43A5-87E0-34BC9FA8CA52}" sibTransId="{346F583A-B001-43F3-9E4B-7D9355CCED6B}"/>
    <dgm:cxn modelId="{7CD114AD-1521-48CE-AC6E-3CD45EDBAAC4}" type="presOf" srcId="{4D8F6848-59CF-453F-9691-4A20C963B94F}" destId="{6A3152FF-C1FA-4A35-834D-F2CBA0CEFC17}" srcOrd="0" destOrd="0" presId="urn:microsoft.com/office/officeart/2005/8/layout/vList2"/>
    <dgm:cxn modelId="{0203390A-FC0F-4F3C-991B-3DFB5544883E}" type="presOf" srcId="{58792C9E-030E-4F71-9C77-F5A72FA0BD2B}" destId="{0B3592DA-9978-4990-A698-53C835EA530F}" srcOrd="0" destOrd="0" presId="urn:microsoft.com/office/officeart/2005/8/layout/vList2"/>
    <dgm:cxn modelId="{A250CB1C-8726-4C51-808E-7A1429119ADB}" srcId="{58792C9E-030E-4F71-9C77-F5A72FA0BD2B}" destId="{40688B0F-7E52-478D-8681-29EDDEE80219}" srcOrd="0" destOrd="0" parTransId="{3C1622AB-ADC6-48B5-90AD-56081F916223}" sibTransId="{672CFFBD-0A3D-49A4-8CF5-805B4B0B6CE1}"/>
    <dgm:cxn modelId="{0C02B258-445B-49F4-9DDA-3E3DCE9FC4D7}" srcId="{58792C9E-030E-4F71-9C77-F5A72FA0BD2B}" destId="{45A50F5D-D20F-4DD2-84F0-EA7160F419E9}" srcOrd="1" destOrd="0" parTransId="{92E88073-903C-4403-92D6-30B5A652782A}" sibTransId="{9508F167-77A5-4ED1-9603-6CE1D9E3E908}"/>
    <dgm:cxn modelId="{26A3159E-C245-4422-B892-0493F463E27A}" type="presOf" srcId="{45A50F5D-D20F-4DD2-84F0-EA7160F419E9}" destId="{993C5698-3F42-4F9E-B3B4-A95370DF0782}" srcOrd="0" destOrd="0" presId="urn:microsoft.com/office/officeart/2005/8/layout/vList2"/>
    <dgm:cxn modelId="{B3EDDD8F-E1A9-4253-84D1-FB1B12DDF2A2}" type="presOf" srcId="{F1564D99-B64E-430A-A27A-CB9D00BBCAA6}" destId="{2B540C4C-4E36-421B-9693-50A67CF5ED95}" srcOrd="0" destOrd="0" presId="urn:microsoft.com/office/officeart/2005/8/layout/vList2"/>
    <dgm:cxn modelId="{D55E3D6F-0EFB-4CDA-BA2D-C294AD0BF3D1}" type="presOf" srcId="{40688B0F-7E52-478D-8681-29EDDEE80219}" destId="{62D9C2C6-5DEA-40DB-A833-9D46E881F231}" srcOrd="0" destOrd="0" presId="urn:microsoft.com/office/officeart/2005/8/layout/vList2"/>
    <dgm:cxn modelId="{5585935C-DDD6-43B3-9E05-2D3A22B5BAA7}" srcId="{58792C9E-030E-4F71-9C77-F5A72FA0BD2B}" destId="{A60EECF7-EBC0-46D8-A8A6-4393B6BDC66A}" srcOrd="3" destOrd="0" parTransId="{C19052C1-C8BE-4800-8352-D8D37707972B}" sibTransId="{E6E12381-6432-431A-A385-52054BA67F8F}"/>
    <dgm:cxn modelId="{43A94EE5-955D-46C2-A450-989DFB3AFB94}" srcId="{58792C9E-030E-4F71-9C77-F5A72FA0BD2B}" destId="{7F547341-DEB0-410A-9644-249C0EF92160}" srcOrd="2" destOrd="0" parTransId="{987F7D3B-69DB-4BD9-A518-2A82E5945F42}" sibTransId="{57D94A66-68EC-4345-8D3E-8493EC4C2923}"/>
    <dgm:cxn modelId="{0B69EF66-78B1-4F72-9155-5EDEF1B086AF}" srcId="{58792C9E-030E-4F71-9C77-F5A72FA0BD2B}" destId="{4D8F6848-59CF-453F-9691-4A20C963B94F}" srcOrd="5" destOrd="0" parTransId="{DE498994-9DBE-4E56-8E63-92BFC382D634}" sibTransId="{FA8CE19B-E8E4-4051-9752-E77211D3B9F0}"/>
    <dgm:cxn modelId="{305B2C8A-E0BA-478F-B8B4-82DF022B76B6}" type="presParOf" srcId="{0B3592DA-9978-4990-A698-53C835EA530F}" destId="{62D9C2C6-5DEA-40DB-A833-9D46E881F231}" srcOrd="0" destOrd="0" presId="urn:microsoft.com/office/officeart/2005/8/layout/vList2"/>
    <dgm:cxn modelId="{53626FB9-3FF8-4B0C-A8E2-47BCDDE27764}" type="presParOf" srcId="{0B3592DA-9978-4990-A698-53C835EA530F}" destId="{9C3D52BE-BD12-4BDA-A5DA-AD793C39AD88}" srcOrd="1" destOrd="0" presId="urn:microsoft.com/office/officeart/2005/8/layout/vList2"/>
    <dgm:cxn modelId="{DDBE3971-EAF2-4DEF-9755-1592A0F083F2}" type="presParOf" srcId="{0B3592DA-9978-4990-A698-53C835EA530F}" destId="{993C5698-3F42-4F9E-B3B4-A95370DF0782}" srcOrd="2" destOrd="0" presId="urn:microsoft.com/office/officeart/2005/8/layout/vList2"/>
    <dgm:cxn modelId="{0F5A6813-E62E-435E-8E9C-9B48D2BECCF2}" type="presParOf" srcId="{0B3592DA-9978-4990-A698-53C835EA530F}" destId="{81E54598-2C4E-4D4E-8360-653227B2F989}" srcOrd="3" destOrd="0" presId="urn:microsoft.com/office/officeart/2005/8/layout/vList2"/>
    <dgm:cxn modelId="{778E5574-E141-462B-8B77-22D7822EF7AE}" type="presParOf" srcId="{0B3592DA-9978-4990-A698-53C835EA530F}" destId="{6C1E2A82-BF43-4FA9-AE99-61CF9DFBD8E2}" srcOrd="4" destOrd="0" presId="urn:microsoft.com/office/officeart/2005/8/layout/vList2"/>
    <dgm:cxn modelId="{EF8F7D30-7514-46B4-8719-7BCD971BB1AC}" type="presParOf" srcId="{0B3592DA-9978-4990-A698-53C835EA530F}" destId="{5C89C9A8-6015-4CFA-BF3F-FE3146D13C21}" srcOrd="5" destOrd="0" presId="urn:microsoft.com/office/officeart/2005/8/layout/vList2"/>
    <dgm:cxn modelId="{64634466-3EAC-40C7-A4C4-A53E8570163F}" type="presParOf" srcId="{0B3592DA-9978-4990-A698-53C835EA530F}" destId="{6013D9C4-E670-492D-9A4C-E31ABEC0DF4C}" srcOrd="6" destOrd="0" presId="urn:microsoft.com/office/officeart/2005/8/layout/vList2"/>
    <dgm:cxn modelId="{E1C4DEB9-BE53-409C-8BBA-4FA4A7F7447A}" type="presParOf" srcId="{0B3592DA-9978-4990-A698-53C835EA530F}" destId="{F16E6E33-81CD-49AA-B4E3-EE1567A2E7F6}" srcOrd="7" destOrd="0" presId="urn:microsoft.com/office/officeart/2005/8/layout/vList2"/>
    <dgm:cxn modelId="{BB533360-72FB-40C2-8C6D-20E1D3E55D15}" type="presParOf" srcId="{0B3592DA-9978-4990-A698-53C835EA530F}" destId="{2B540C4C-4E36-421B-9693-50A67CF5ED95}" srcOrd="8" destOrd="0" presId="urn:microsoft.com/office/officeart/2005/8/layout/vList2"/>
    <dgm:cxn modelId="{26955E84-E9CE-4380-9456-89EBFD6B5585}" type="presParOf" srcId="{0B3592DA-9978-4990-A698-53C835EA530F}" destId="{E5BC09E9-C97D-46F1-ABC2-2565E124C4C7}" srcOrd="9" destOrd="0" presId="urn:microsoft.com/office/officeart/2005/8/layout/vList2"/>
    <dgm:cxn modelId="{C1CA8F13-1A02-4307-8B96-E1CF7C1471C9}" type="presParOf" srcId="{0B3592DA-9978-4990-A698-53C835EA530F}" destId="{6A3152FF-C1FA-4A35-834D-F2CBA0CEFC17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DF2B9A-0E33-400A-A23E-CF33BAED7903}" type="doc">
      <dgm:prSet loTypeId="urn:microsoft.com/office/officeart/2005/8/layout/process1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38CFB429-1CBE-4977-A84F-E80446934E8D}">
      <dgm:prSet/>
      <dgm:spPr/>
      <dgm:t>
        <a:bodyPr/>
        <a:lstStyle/>
        <a:p>
          <a:pPr rtl="0"/>
          <a:r>
            <a:rPr lang="es-ES" dirty="0" smtClean="0"/>
            <a:t>¿QUE ES UNA  TUBERÍA?.-Una tubería es un conducto que cumple la función de transportar agua u otros fluidos. Se suele elaborar con materiales muy diversos.</a:t>
          </a:r>
          <a:endParaRPr lang="es-MX" dirty="0"/>
        </a:p>
      </dgm:t>
    </dgm:pt>
    <dgm:pt modelId="{B4B14964-E58D-4DCC-B85E-BE37D65B548E}" type="parTrans" cxnId="{29358B9D-DC68-4C1D-9F24-A0BAB73720C4}">
      <dgm:prSet/>
      <dgm:spPr/>
      <dgm:t>
        <a:bodyPr/>
        <a:lstStyle/>
        <a:p>
          <a:endParaRPr lang="es-MX"/>
        </a:p>
      </dgm:t>
    </dgm:pt>
    <dgm:pt modelId="{74BC453B-CEA2-4272-A985-2E989E6FF545}" type="sibTrans" cxnId="{29358B9D-DC68-4C1D-9F24-A0BAB73720C4}">
      <dgm:prSet/>
      <dgm:spPr/>
      <dgm:t>
        <a:bodyPr/>
        <a:lstStyle/>
        <a:p>
          <a:endParaRPr lang="es-MX"/>
        </a:p>
      </dgm:t>
    </dgm:pt>
    <dgm:pt modelId="{93BB51D3-6757-427A-9C6F-669FAF833D2C}">
      <dgm:prSet/>
      <dgm:spPr/>
      <dgm:t>
        <a:bodyPr/>
        <a:lstStyle/>
        <a:p>
          <a:pPr rtl="0"/>
          <a:r>
            <a:rPr lang="es-ES" dirty="0" smtClean="0"/>
            <a:t>COBRE</a:t>
          </a:r>
          <a:endParaRPr lang="es-MX" dirty="0"/>
        </a:p>
      </dgm:t>
    </dgm:pt>
    <dgm:pt modelId="{128439D5-6122-496C-A1C8-E1CE9EAAC777}" type="parTrans" cxnId="{22685C1C-4C78-4F75-9A5C-EDC991E2207E}">
      <dgm:prSet/>
      <dgm:spPr/>
      <dgm:t>
        <a:bodyPr/>
        <a:lstStyle/>
        <a:p>
          <a:endParaRPr lang="es-MX"/>
        </a:p>
      </dgm:t>
    </dgm:pt>
    <dgm:pt modelId="{BC5A4570-5029-45FF-A80E-EBFB318160B1}" type="sibTrans" cxnId="{22685C1C-4C78-4F75-9A5C-EDC991E2207E}">
      <dgm:prSet/>
      <dgm:spPr/>
      <dgm:t>
        <a:bodyPr/>
        <a:lstStyle/>
        <a:p>
          <a:endParaRPr lang="es-MX"/>
        </a:p>
      </dgm:t>
    </dgm:pt>
    <dgm:pt modelId="{BD6BE8F5-5F88-43FD-90B1-22A93160FE5F}">
      <dgm:prSet/>
      <dgm:spPr/>
      <dgm:t>
        <a:bodyPr/>
        <a:lstStyle/>
        <a:p>
          <a:pPr rtl="0"/>
          <a:r>
            <a:rPr lang="es-ES" dirty="0" smtClean="0"/>
            <a:t>P.V.C.</a:t>
          </a:r>
          <a:endParaRPr lang="es-MX" dirty="0"/>
        </a:p>
      </dgm:t>
    </dgm:pt>
    <dgm:pt modelId="{1ECAE42C-D80C-4348-B3ED-5A8C419DFB8E}" type="parTrans" cxnId="{C8C3D00F-6876-4967-BE35-AE42E973DFAA}">
      <dgm:prSet/>
      <dgm:spPr/>
      <dgm:t>
        <a:bodyPr/>
        <a:lstStyle/>
        <a:p>
          <a:endParaRPr lang="es-MX"/>
        </a:p>
      </dgm:t>
    </dgm:pt>
    <dgm:pt modelId="{64E1328E-BF91-49C8-9035-C09F86CBA9B7}" type="sibTrans" cxnId="{C8C3D00F-6876-4967-BE35-AE42E973DFAA}">
      <dgm:prSet/>
      <dgm:spPr/>
      <dgm:t>
        <a:bodyPr/>
        <a:lstStyle/>
        <a:p>
          <a:endParaRPr lang="es-MX"/>
        </a:p>
      </dgm:t>
    </dgm:pt>
    <dgm:pt modelId="{ECF9436E-C322-4251-B0D3-122997FD26B0}">
      <dgm:prSet/>
      <dgm:spPr/>
      <dgm:t>
        <a:bodyPr/>
        <a:lstStyle/>
        <a:p>
          <a:pPr rtl="0"/>
          <a:r>
            <a:rPr lang="es-ES" dirty="0" smtClean="0"/>
            <a:t>C.P.V.C.</a:t>
          </a:r>
          <a:endParaRPr lang="es-MX" dirty="0"/>
        </a:p>
      </dgm:t>
    </dgm:pt>
    <dgm:pt modelId="{468BC25E-DA59-4BD4-8472-6CC6D0C7EC0F}" type="parTrans" cxnId="{26A2B372-56E7-4B72-8D39-D843592CE2E9}">
      <dgm:prSet/>
      <dgm:spPr/>
      <dgm:t>
        <a:bodyPr/>
        <a:lstStyle/>
        <a:p>
          <a:endParaRPr lang="es-MX"/>
        </a:p>
      </dgm:t>
    </dgm:pt>
    <dgm:pt modelId="{B4EEB94D-D899-49B3-886B-74460FB656C1}" type="sibTrans" cxnId="{26A2B372-56E7-4B72-8D39-D843592CE2E9}">
      <dgm:prSet/>
      <dgm:spPr/>
      <dgm:t>
        <a:bodyPr/>
        <a:lstStyle/>
        <a:p>
          <a:endParaRPr lang="es-MX"/>
        </a:p>
      </dgm:t>
    </dgm:pt>
    <dgm:pt modelId="{1A030C53-F52D-4345-AA2C-588231F9637C}">
      <dgm:prSet/>
      <dgm:spPr/>
      <dgm:t>
        <a:bodyPr/>
        <a:lstStyle/>
        <a:p>
          <a:pPr rtl="0"/>
          <a:r>
            <a:rPr lang="es-ES" dirty="0" smtClean="0"/>
            <a:t>P.P.R. </a:t>
          </a:r>
          <a:endParaRPr lang="es-MX" dirty="0"/>
        </a:p>
      </dgm:t>
    </dgm:pt>
    <dgm:pt modelId="{CF444ACE-2B65-4B7B-BC3A-60BB395A3A71}" type="parTrans" cxnId="{9EC3C86B-B713-45EF-882D-2C898B4043C2}">
      <dgm:prSet/>
      <dgm:spPr/>
      <dgm:t>
        <a:bodyPr/>
        <a:lstStyle/>
        <a:p>
          <a:endParaRPr lang="es-MX"/>
        </a:p>
      </dgm:t>
    </dgm:pt>
    <dgm:pt modelId="{20E56D7D-DB1C-4BFE-B725-2410BD7E253A}" type="sibTrans" cxnId="{9EC3C86B-B713-45EF-882D-2C898B4043C2}">
      <dgm:prSet/>
      <dgm:spPr/>
      <dgm:t>
        <a:bodyPr/>
        <a:lstStyle/>
        <a:p>
          <a:endParaRPr lang="es-MX"/>
        </a:p>
      </dgm:t>
    </dgm:pt>
    <dgm:pt modelId="{C9583E6B-324C-4EA8-8FF3-578169E43E43}" type="pres">
      <dgm:prSet presAssocID="{5FDF2B9A-0E33-400A-A23E-CF33BAED790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4A0060FD-A40E-48B4-888F-4479BE6A4BA5}" type="pres">
      <dgm:prSet presAssocID="{38CFB429-1CBE-4977-A84F-E80446934E8D}" presName="node" presStyleLbl="node1" presStyleIdx="0" presStyleCnt="5" custScaleX="442854" custScaleY="624951" custLinFactNeighborX="58858" custLinFactNeighborY="1173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01D39AF-5D5A-412F-8DE8-A9AEB5232F75}" type="pres">
      <dgm:prSet presAssocID="{74BC453B-CEA2-4272-A985-2E989E6FF545}" presName="sibTrans" presStyleLbl="sibTrans2D1" presStyleIdx="0" presStyleCnt="4" custAng="2149523" custLinFactY="459903" custLinFactNeighborX="-8644" custLinFactNeighborY="500000"/>
      <dgm:spPr/>
      <dgm:t>
        <a:bodyPr/>
        <a:lstStyle/>
        <a:p>
          <a:endParaRPr lang="es-MX"/>
        </a:p>
      </dgm:t>
    </dgm:pt>
    <dgm:pt modelId="{DFA4395D-BBBF-455E-AB5A-F8B8F0B233C2}" type="pres">
      <dgm:prSet presAssocID="{74BC453B-CEA2-4272-A985-2E989E6FF545}" presName="connectorText" presStyleLbl="sibTrans2D1" presStyleIdx="0" presStyleCnt="4"/>
      <dgm:spPr/>
      <dgm:t>
        <a:bodyPr/>
        <a:lstStyle/>
        <a:p>
          <a:endParaRPr lang="es-MX"/>
        </a:p>
      </dgm:t>
    </dgm:pt>
    <dgm:pt modelId="{109FDE63-F71F-4293-816C-5A460A1FBCF2}" type="pres">
      <dgm:prSet presAssocID="{93BB51D3-6757-427A-9C6F-669FAF833D2C}" presName="node" presStyleLbl="node1" presStyleIdx="1" presStyleCnt="5" custScaleX="212766" custLinFactX="100000" custLinFactY="-187441" custLinFactNeighborX="107561" custLinFactNeighborY="-20000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A79A889-E5D4-4184-A1E2-59ADAE4B1952}" type="pres">
      <dgm:prSet presAssocID="{BC5A4570-5029-45FF-A80E-EBFB318160B1}" presName="sibTrans" presStyleLbl="sibTrans2D1" presStyleIdx="1" presStyleCnt="4"/>
      <dgm:spPr/>
      <dgm:t>
        <a:bodyPr/>
        <a:lstStyle/>
        <a:p>
          <a:endParaRPr lang="es-MX"/>
        </a:p>
      </dgm:t>
    </dgm:pt>
    <dgm:pt modelId="{CB9B6E75-9FAC-40BD-BE84-4D31BF4A365E}" type="pres">
      <dgm:prSet presAssocID="{BC5A4570-5029-45FF-A80E-EBFB318160B1}" presName="connectorText" presStyleLbl="sibTrans2D1" presStyleIdx="1" presStyleCnt="4"/>
      <dgm:spPr/>
      <dgm:t>
        <a:bodyPr/>
        <a:lstStyle/>
        <a:p>
          <a:endParaRPr lang="es-MX"/>
        </a:p>
      </dgm:t>
    </dgm:pt>
    <dgm:pt modelId="{4A150D65-139F-4993-9FEC-F8A1976DA109}" type="pres">
      <dgm:prSet presAssocID="{BD6BE8F5-5F88-43FD-90B1-22A93160FE5F}" presName="node" presStyleLbl="node1" presStyleIdx="2" presStyleCnt="5" custScaleX="214708" custLinFactX="-69741" custLinFactY="-14040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B18A4CE-F22C-4F02-BF93-64DE0A7B8D12}" type="pres">
      <dgm:prSet presAssocID="{64E1328E-BF91-49C8-9035-C09F86CBA9B7}" presName="sibTrans" presStyleLbl="sibTrans2D1" presStyleIdx="2" presStyleCnt="4"/>
      <dgm:spPr/>
      <dgm:t>
        <a:bodyPr/>
        <a:lstStyle/>
        <a:p>
          <a:endParaRPr lang="es-MX"/>
        </a:p>
      </dgm:t>
    </dgm:pt>
    <dgm:pt modelId="{775065CB-55EA-4714-9A4A-3A308ED6AEEF}" type="pres">
      <dgm:prSet presAssocID="{64E1328E-BF91-49C8-9035-C09F86CBA9B7}" presName="connectorText" presStyleLbl="sibTrans2D1" presStyleIdx="2" presStyleCnt="4"/>
      <dgm:spPr/>
      <dgm:t>
        <a:bodyPr/>
        <a:lstStyle/>
        <a:p>
          <a:endParaRPr lang="es-MX"/>
        </a:p>
      </dgm:t>
    </dgm:pt>
    <dgm:pt modelId="{BF2084FC-25FD-4841-AD8D-CE189ACBAC2D}" type="pres">
      <dgm:prSet presAssocID="{ECF9436E-C322-4251-B0D3-122997FD26B0}" presName="node" presStyleLbl="node1" presStyleIdx="3" presStyleCnt="5" custScaleX="208434" custLinFactX="-232403" custLinFactY="59360" custLinFactNeighborX="-300000" custLinFactNeighborY="10000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BE19D94-280C-4203-8CC2-D556FBA4ACCA}" type="pres">
      <dgm:prSet presAssocID="{B4EEB94D-D899-49B3-886B-74460FB656C1}" presName="sibTrans" presStyleLbl="sibTrans2D1" presStyleIdx="3" presStyleCnt="4"/>
      <dgm:spPr/>
      <dgm:t>
        <a:bodyPr/>
        <a:lstStyle/>
        <a:p>
          <a:endParaRPr lang="es-MX"/>
        </a:p>
      </dgm:t>
    </dgm:pt>
    <dgm:pt modelId="{8FF8F85C-501E-48D4-B655-9F5722026426}" type="pres">
      <dgm:prSet presAssocID="{B4EEB94D-D899-49B3-886B-74460FB656C1}" presName="connectorText" presStyleLbl="sibTrans2D1" presStyleIdx="3" presStyleCnt="4"/>
      <dgm:spPr/>
      <dgm:t>
        <a:bodyPr/>
        <a:lstStyle/>
        <a:p>
          <a:endParaRPr lang="es-MX"/>
        </a:p>
      </dgm:t>
    </dgm:pt>
    <dgm:pt modelId="{1FDA01DA-1435-4444-9E73-4A959485FAE7}" type="pres">
      <dgm:prSet presAssocID="{1A030C53-F52D-4345-AA2C-588231F9637C}" presName="node" presStyleLbl="node1" presStyleIdx="4" presStyleCnt="5" custScaleX="217789" custLinFactX="-400837" custLinFactY="200000" custLinFactNeighborX="-500000" custLinFactNeighborY="20542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FBB5709-8B42-4278-BBFA-95F5C0C8A839}" type="presOf" srcId="{BC5A4570-5029-45FF-A80E-EBFB318160B1}" destId="{CB9B6E75-9FAC-40BD-BE84-4D31BF4A365E}" srcOrd="1" destOrd="0" presId="urn:microsoft.com/office/officeart/2005/8/layout/process1"/>
    <dgm:cxn modelId="{B14BF08C-92A6-4F25-B50E-661596283180}" type="presOf" srcId="{BD6BE8F5-5F88-43FD-90B1-22A93160FE5F}" destId="{4A150D65-139F-4993-9FEC-F8A1976DA109}" srcOrd="0" destOrd="0" presId="urn:microsoft.com/office/officeart/2005/8/layout/process1"/>
    <dgm:cxn modelId="{45BAF153-952C-40C8-80B1-5FB7F50EEBD3}" type="presOf" srcId="{B4EEB94D-D899-49B3-886B-74460FB656C1}" destId="{1BE19D94-280C-4203-8CC2-D556FBA4ACCA}" srcOrd="0" destOrd="0" presId="urn:microsoft.com/office/officeart/2005/8/layout/process1"/>
    <dgm:cxn modelId="{10770F79-6DE4-415F-9C84-5B9363A6243A}" type="presOf" srcId="{64E1328E-BF91-49C8-9035-C09F86CBA9B7}" destId="{775065CB-55EA-4714-9A4A-3A308ED6AEEF}" srcOrd="1" destOrd="0" presId="urn:microsoft.com/office/officeart/2005/8/layout/process1"/>
    <dgm:cxn modelId="{5FAAC7E5-52A1-4DAC-98F3-247A219C9909}" type="presOf" srcId="{74BC453B-CEA2-4272-A985-2E989E6FF545}" destId="{D01D39AF-5D5A-412F-8DE8-A9AEB5232F75}" srcOrd="0" destOrd="0" presId="urn:microsoft.com/office/officeart/2005/8/layout/process1"/>
    <dgm:cxn modelId="{EADC26AE-0B92-42BE-8633-57AB1EC69274}" type="presOf" srcId="{ECF9436E-C322-4251-B0D3-122997FD26B0}" destId="{BF2084FC-25FD-4841-AD8D-CE189ACBAC2D}" srcOrd="0" destOrd="0" presId="urn:microsoft.com/office/officeart/2005/8/layout/process1"/>
    <dgm:cxn modelId="{1B9981DB-7165-4FA2-9C52-8D29727B95E0}" type="presOf" srcId="{64E1328E-BF91-49C8-9035-C09F86CBA9B7}" destId="{8B18A4CE-F22C-4F02-BF93-64DE0A7B8D12}" srcOrd="0" destOrd="0" presId="urn:microsoft.com/office/officeart/2005/8/layout/process1"/>
    <dgm:cxn modelId="{26A2B372-56E7-4B72-8D39-D843592CE2E9}" srcId="{5FDF2B9A-0E33-400A-A23E-CF33BAED7903}" destId="{ECF9436E-C322-4251-B0D3-122997FD26B0}" srcOrd="3" destOrd="0" parTransId="{468BC25E-DA59-4BD4-8472-6CC6D0C7EC0F}" sibTransId="{B4EEB94D-D899-49B3-886B-74460FB656C1}"/>
    <dgm:cxn modelId="{29358B9D-DC68-4C1D-9F24-A0BAB73720C4}" srcId="{5FDF2B9A-0E33-400A-A23E-CF33BAED7903}" destId="{38CFB429-1CBE-4977-A84F-E80446934E8D}" srcOrd="0" destOrd="0" parTransId="{B4B14964-E58D-4DCC-B85E-BE37D65B548E}" sibTransId="{74BC453B-CEA2-4272-A985-2E989E6FF545}"/>
    <dgm:cxn modelId="{802C980D-FFD6-455E-8530-D0F7C3D7568A}" type="presOf" srcId="{5FDF2B9A-0E33-400A-A23E-CF33BAED7903}" destId="{C9583E6B-324C-4EA8-8FF3-578169E43E43}" srcOrd="0" destOrd="0" presId="urn:microsoft.com/office/officeart/2005/8/layout/process1"/>
    <dgm:cxn modelId="{1824DF57-55DC-4E60-A635-7AC3455322F0}" type="presOf" srcId="{B4EEB94D-D899-49B3-886B-74460FB656C1}" destId="{8FF8F85C-501E-48D4-B655-9F5722026426}" srcOrd="1" destOrd="0" presId="urn:microsoft.com/office/officeart/2005/8/layout/process1"/>
    <dgm:cxn modelId="{9DCC1349-C703-4DC7-B755-134A18295304}" type="presOf" srcId="{74BC453B-CEA2-4272-A985-2E989E6FF545}" destId="{DFA4395D-BBBF-455E-AB5A-F8B8F0B233C2}" srcOrd="1" destOrd="0" presId="urn:microsoft.com/office/officeart/2005/8/layout/process1"/>
    <dgm:cxn modelId="{2993AD44-4C74-48C1-B0A0-574B33A8791B}" type="presOf" srcId="{93BB51D3-6757-427A-9C6F-669FAF833D2C}" destId="{109FDE63-F71F-4293-816C-5A460A1FBCF2}" srcOrd="0" destOrd="0" presId="urn:microsoft.com/office/officeart/2005/8/layout/process1"/>
    <dgm:cxn modelId="{C8C3D00F-6876-4967-BE35-AE42E973DFAA}" srcId="{5FDF2B9A-0E33-400A-A23E-CF33BAED7903}" destId="{BD6BE8F5-5F88-43FD-90B1-22A93160FE5F}" srcOrd="2" destOrd="0" parTransId="{1ECAE42C-D80C-4348-B3ED-5A8C419DFB8E}" sibTransId="{64E1328E-BF91-49C8-9035-C09F86CBA9B7}"/>
    <dgm:cxn modelId="{22685C1C-4C78-4F75-9A5C-EDC991E2207E}" srcId="{5FDF2B9A-0E33-400A-A23E-CF33BAED7903}" destId="{93BB51D3-6757-427A-9C6F-669FAF833D2C}" srcOrd="1" destOrd="0" parTransId="{128439D5-6122-496C-A1C8-E1CE9EAAC777}" sibTransId="{BC5A4570-5029-45FF-A80E-EBFB318160B1}"/>
    <dgm:cxn modelId="{88A6A913-159F-456A-928A-84860B516B4E}" type="presOf" srcId="{1A030C53-F52D-4345-AA2C-588231F9637C}" destId="{1FDA01DA-1435-4444-9E73-4A959485FAE7}" srcOrd="0" destOrd="0" presId="urn:microsoft.com/office/officeart/2005/8/layout/process1"/>
    <dgm:cxn modelId="{17462A17-EB98-4DDA-8B11-3DC874D48073}" type="presOf" srcId="{38CFB429-1CBE-4977-A84F-E80446934E8D}" destId="{4A0060FD-A40E-48B4-888F-4479BE6A4BA5}" srcOrd="0" destOrd="0" presId="urn:microsoft.com/office/officeart/2005/8/layout/process1"/>
    <dgm:cxn modelId="{4D42CA6B-DE7E-488F-9948-0202C8DA3CA0}" type="presOf" srcId="{BC5A4570-5029-45FF-A80E-EBFB318160B1}" destId="{9A79A889-E5D4-4184-A1E2-59ADAE4B1952}" srcOrd="0" destOrd="0" presId="urn:microsoft.com/office/officeart/2005/8/layout/process1"/>
    <dgm:cxn modelId="{9EC3C86B-B713-45EF-882D-2C898B4043C2}" srcId="{5FDF2B9A-0E33-400A-A23E-CF33BAED7903}" destId="{1A030C53-F52D-4345-AA2C-588231F9637C}" srcOrd="4" destOrd="0" parTransId="{CF444ACE-2B65-4B7B-BC3A-60BB395A3A71}" sibTransId="{20E56D7D-DB1C-4BFE-B725-2410BD7E253A}"/>
    <dgm:cxn modelId="{753F6A77-3FB1-45EE-9FBF-DE7F09EB43CF}" type="presParOf" srcId="{C9583E6B-324C-4EA8-8FF3-578169E43E43}" destId="{4A0060FD-A40E-48B4-888F-4479BE6A4BA5}" srcOrd="0" destOrd="0" presId="urn:microsoft.com/office/officeart/2005/8/layout/process1"/>
    <dgm:cxn modelId="{F1F67424-A938-4A54-870A-ECC9D6D4287A}" type="presParOf" srcId="{C9583E6B-324C-4EA8-8FF3-578169E43E43}" destId="{D01D39AF-5D5A-412F-8DE8-A9AEB5232F75}" srcOrd="1" destOrd="0" presId="urn:microsoft.com/office/officeart/2005/8/layout/process1"/>
    <dgm:cxn modelId="{6E2CAD5D-F25D-4C2D-BA61-D6B4596EA5F8}" type="presParOf" srcId="{D01D39AF-5D5A-412F-8DE8-A9AEB5232F75}" destId="{DFA4395D-BBBF-455E-AB5A-F8B8F0B233C2}" srcOrd="0" destOrd="0" presId="urn:microsoft.com/office/officeart/2005/8/layout/process1"/>
    <dgm:cxn modelId="{4094D85A-51ED-41ED-933F-3A1E6BA7B2EE}" type="presParOf" srcId="{C9583E6B-324C-4EA8-8FF3-578169E43E43}" destId="{109FDE63-F71F-4293-816C-5A460A1FBCF2}" srcOrd="2" destOrd="0" presId="urn:microsoft.com/office/officeart/2005/8/layout/process1"/>
    <dgm:cxn modelId="{CD1ACE56-C4EB-4E72-A152-BA30CC8F5D07}" type="presParOf" srcId="{C9583E6B-324C-4EA8-8FF3-578169E43E43}" destId="{9A79A889-E5D4-4184-A1E2-59ADAE4B1952}" srcOrd="3" destOrd="0" presId="urn:microsoft.com/office/officeart/2005/8/layout/process1"/>
    <dgm:cxn modelId="{3ABD32F9-F951-49D2-82F6-CAE19F676DE5}" type="presParOf" srcId="{9A79A889-E5D4-4184-A1E2-59ADAE4B1952}" destId="{CB9B6E75-9FAC-40BD-BE84-4D31BF4A365E}" srcOrd="0" destOrd="0" presId="urn:microsoft.com/office/officeart/2005/8/layout/process1"/>
    <dgm:cxn modelId="{52CA1B30-247B-4108-AD03-4DE2FEFBE1D6}" type="presParOf" srcId="{C9583E6B-324C-4EA8-8FF3-578169E43E43}" destId="{4A150D65-139F-4993-9FEC-F8A1976DA109}" srcOrd="4" destOrd="0" presId="urn:microsoft.com/office/officeart/2005/8/layout/process1"/>
    <dgm:cxn modelId="{5CDDA49A-4770-4166-9E19-6D0065C78641}" type="presParOf" srcId="{C9583E6B-324C-4EA8-8FF3-578169E43E43}" destId="{8B18A4CE-F22C-4F02-BF93-64DE0A7B8D12}" srcOrd="5" destOrd="0" presId="urn:microsoft.com/office/officeart/2005/8/layout/process1"/>
    <dgm:cxn modelId="{BEBC7911-3C13-491D-A102-256E8B2CCC73}" type="presParOf" srcId="{8B18A4CE-F22C-4F02-BF93-64DE0A7B8D12}" destId="{775065CB-55EA-4714-9A4A-3A308ED6AEEF}" srcOrd="0" destOrd="0" presId="urn:microsoft.com/office/officeart/2005/8/layout/process1"/>
    <dgm:cxn modelId="{DA33B47F-6D19-4321-939D-166F6F16C0EB}" type="presParOf" srcId="{C9583E6B-324C-4EA8-8FF3-578169E43E43}" destId="{BF2084FC-25FD-4841-AD8D-CE189ACBAC2D}" srcOrd="6" destOrd="0" presId="urn:microsoft.com/office/officeart/2005/8/layout/process1"/>
    <dgm:cxn modelId="{D423D54E-080F-45C1-A481-774F5CF2BB9D}" type="presParOf" srcId="{C9583E6B-324C-4EA8-8FF3-578169E43E43}" destId="{1BE19D94-280C-4203-8CC2-D556FBA4ACCA}" srcOrd="7" destOrd="0" presId="urn:microsoft.com/office/officeart/2005/8/layout/process1"/>
    <dgm:cxn modelId="{F9947F03-5060-46DD-8503-4646C2F51834}" type="presParOf" srcId="{1BE19D94-280C-4203-8CC2-D556FBA4ACCA}" destId="{8FF8F85C-501E-48D4-B655-9F5722026426}" srcOrd="0" destOrd="0" presId="urn:microsoft.com/office/officeart/2005/8/layout/process1"/>
    <dgm:cxn modelId="{99B6D35B-BD81-4993-A544-B5CC03E6AA69}" type="presParOf" srcId="{C9583E6B-324C-4EA8-8FF3-578169E43E43}" destId="{1FDA01DA-1435-4444-9E73-4A959485FAE7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452DF26-E303-47A9-B4FA-77D96472078F}" type="doc">
      <dgm:prSet loTypeId="urn:microsoft.com/office/officeart/2005/8/layout/venn1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A91E963D-620F-445E-90EF-3645651DCDB5}">
      <dgm:prSet custT="1"/>
      <dgm:spPr/>
      <dgm:t>
        <a:bodyPr/>
        <a:lstStyle/>
        <a:p>
          <a:pPr rtl="0"/>
          <a:r>
            <a:rPr lang="es-ES" sz="2000" b="1" dirty="0" smtClean="0">
              <a:solidFill>
                <a:srgbClr val="C00000"/>
              </a:solidFill>
            </a:rPr>
            <a:t>1.1.-TUBERÍA </a:t>
          </a:r>
          <a:r>
            <a:rPr lang="es-ES" sz="2000" b="1" dirty="0" smtClean="0">
              <a:solidFill>
                <a:srgbClr val="C00000"/>
              </a:solidFill>
            </a:rPr>
            <a:t>DE COBRE </a:t>
          </a:r>
          <a:r>
            <a:rPr lang="es-ES" sz="2000" b="1" dirty="0" smtClean="0">
              <a:solidFill>
                <a:srgbClr val="C00000"/>
              </a:solidFill>
            </a:rPr>
            <a:t>RÍGIDO Y FLEXIBLE</a:t>
          </a:r>
          <a:endParaRPr lang="es-MX" sz="2000" b="1" dirty="0">
            <a:solidFill>
              <a:srgbClr val="C00000"/>
            </a:solidFill>
          </a:endParaRPr>
        </a:p>
      </dgm:t>
    </dgm:pt>
    <dgm:pt modelId="{DBBA9744-C3C9-4F7A-8AAF-6B3A03E97786}" type="parTrans" cxnId="{60BEF847-60DD-4DFA-B971-AA22A5DEB6B9}">
      <dgm:prSet/>
      <dgm:spPr/>
      <dgm:t>
        <a:bodyPr/>
        <a:lstStyle/>
        <a:p>
          <a:endParaRPr lang="es-MX"/>
        </a:p>
      </dgm:t>
    </dgm:pt>
    <dgm:pt modelId="{7D3CC16B-E700-41FD-B238-36E8EAF3D24F}" type="sibTrans" cxnId="{60BEF847-60DD-4DFA-B971-AA22A5DEB6B9}">
      <dgm:prSet/>
      <dgm:spPr/>
      <dgm:t>
        <a:bodyPr/>
        <a:lstStyle/>
        <a:p>
          <a:endParaRPr lang="es-MX"/>
        </a:p>
      </dgm:t>
    </dgm:pt>
    <dgm:pt modelId="{D892337C-E42F-496D-B443-EDFD487CD05A}">
      <dgm:prSet/>
      <dgm:spPr/>
      <dgm:t>
        <a:bodyPr/>
        <a:lstStyle/>
        <a:p>
          <a:pPr rtl="0"/>
          <a:r>
            <a:rPr lang="es-ES" dirty="0" smtClean="0"/>
            <a:t>Este tipo de tubería se fabrica por </a:t>
          </a:r>
          <a:r>
            <a:rPr lang="es-ES" dirty="0" err="1" smtClean="0"/>
            <a:t>extrusión</a:t>
          </a:r>
          <a:r>
            <a:rPr lang="es-ES" dirty="0" smtClean="0"/>
            <a:t> y luego son estiradas en </a:t>
          </a:r>
          <a:r>
            <a:rPr lang="es-ES" dirty="0" err="1" smtClean="0"/>
            <a:t>frío</a:t>
          </a:r>
          <a:r>
            <a:rPr lang="es-ES" dirty="0" smtClean="0"/>
            <a:t> por medio de maquinaria especializada, lo cual le proporciona características ideales en la </a:t>
          </a:r>
          <a:r>
            <a:rPr lang="es-ES" dirty="0" err="1" smtClean="0"/>
            <a:t>conducción</a:t>
          </a:r>
          <a:r>
            <a:rPr lang="es-ES" dirty="0" smtClean="0"/>
            <a:t> de fluidos en las instalaciones fijas; se fabrican 4 </a:t>
          </a:r>
          <a:r>
            <a:rPr lang="es-ES" dirty="0" smtClean="0"/>
            <a:t>tipos , (N,M,L,K) Y para tubo de cobre flexible se fabrican solo 3 tipos (M,L,K).</a:t>
          </a:r>
          <a:endParaRPr lang="es-MX" dirty="0"/>
        </a:p>
      </dgm:t>
    </dgm:pt>
    <dgm:pt modelId="{B0F45ABF-082B-4633-96AF-EF827467AFA8}" type="parTrans" cxnId="{B944842A-226D-40FD-9B44-489A36DD6AB4}">
      <dgm:prSet/>
      <dgm:spPr/>
      <dgm:t>
        <a:bodyPr/>
        <a:lstStyle/>
        <a:p>
          <a:endParaRPr lang="es-MX"/>
        </a:p>
      </dgm:t>
    </dgm:pt>
    <dgm:pt modelId="{558FCAA2-6B75-498A-89F7-9BFA9C2898DF}" type="sibTrans" cxnId="{B944842A-226D-40FD-9B44-489A36DD6AB4}">
      <dgm:prSet/>
      <dgm:spPr/>
      <dgm:t>
        <a:bodyPr/>
        <a:lstStyle/>
        <a:p>
          <a:endParaRPr lang="es-MX"/>
        </a:p>
      </dgm:t>
    </dgm:pt>
    <dgm:pt modelId="{06DA4E8E-B28F-4A84-9B1E-7064F7B0B67B}">
      <dgm:prSet/>
      <dgm:spPr/>
      <dgm:t>
        <a:bodyPr/>
        <a:lstStyle/>
        <a:p>
          <a:pPr rtl="0"/>
          <a:r>
            <a:rPr lang="es-ES" b="1" smtClean="0"/>
            <a:t>N</a:t>
          </a:r>
          <a:r>
            <a:rPr lang="es-ES" smtClean="0"/>
            <a:t>.- Para instalaciones de agua fría que no requiere presión y se usa para paso, llenado y es el tubo de cobre más delgado.</a:t>
          </a:r>
          <a:endParaRPr lang="es-MX" dirty="0"/>
        </a:p>
      </dgm:t>
    </dgm:pt>
    <dgm:pt modelId="{8EC0324E-06B0-49B9-BD98-24A65949061D}" type="parTrans" cxnId="{8B59D8CC-E7E0-4352-A2A5-F2687B3E27E1}">
      <dgm:prSet/>
      <dgm:spPr/>
      <dgm:t>
        <a:bodyPr/>
        <a:lstStyle/>
        <a:p>
          <a:endParaRPr lang="es-MX"/>
        </a:p>
      </dgm:t>
    </dgm:pt>
    <dgm:pt modelId="{CA52089C-40EE-4E3C-A32E-5CBD00E4469F}" type="sibTrans" cxnId="{8B59D8CC-E7E0-4352-A2A5-F2687B3E27E1}">
      <dgm:prSet/>
      <dgm:spPr/>
      <dgm:t>
        <a:bodyPr/>
        <a:lstStyle/>
        <a:p>
          <a:endParaRPr lang="es-MX"/>
        </a:p>
      </dgm:t>
    </dgm:pt>
    <dgm:pt modelId="{C1719EAF-09D6-4A4E-9F33-AE3788FC96B4}">
      <dgm:prSet/>
      <dgm:spPr/>
      <dgm:t>
        <a:bodyPr/>
        <a:lstStyle/>
        <a:p>
          <a:pPr rtl="0"/>
          <a:r>
            <a:rPr lang="es-ES" b="1" smtClean="0"/>
            <a:t>M.</a:t>
          </a:r>
          <a:r>
            <a:rPr lang="es-ES" smtClean="0"/>
            <a:t>- Para instalaciones de agua fría y caliente de baja presión, se le conoce como tubo de pared delgada y se le identifica por una franja roja en el extremo.</a:t>
          </a:r>
          <a:endParaRPr lang="es-MX" dirty="0"/>
        </a:p>
      </dgm:t>
    </dgm:pt>
    <dgm:pt modelId="{5D948E46-1452-4675-8262-709D9EDFE04B}" type="parTrans" cxnId="{48129847-1177-4EC0-9C91-12383E1FED82}">
      <dgm:prSet/>
      <dgm:spPr/>
      <dgm:t>
        <a:bodyPr/>
        <a:lstStyle/>
        <a:p>
          <a:endParaRPr lang="es-MX"/>
        </a:p>
      </dgm:t>
    </dgm:pt>
    <dgm:pt modelId="{C504D39F-C6B7-469D-8CF0-2BBF467CDDC4}" type="sibTrans" cxnId="{48129847-1177-4EC0-9C91-12383E1FED82}">
      <dgm:prSet/>
      <dgm:spPr/>
      <dgm:t>
        <a:bodyPr/>
        <a:lstStyle/>
        <a:p>
          <a:endParaRPr lang="es-MX"/>
        </a:p>
      </dgm:t>
    </dgm:pt>
    <dgm:pt modelId="{39BC9D30-F61F-4157-8987-A9FC77DCA556}">
      <dgm:prSet/>
      <dgm:spPr/>
      <dgm:t>
        <a:bodyPr/>
        <a:lstStyle/>
        <a:p>
          <a:pPr rtl="0"/>
          <a:r>
            <a:rPr lang="es-ES" b="1" smtClean="0"/>
            <a:t>L.</a:t>
          </a:r>
          <a:r>
            <a:rPr lang="es-ES" smtClean="0"/>
            <a:t>- Para  instalaciones para gas, en vapor o aguas con temperaturas muy altas se le conoce  como tubo de pared mediana, se le puede identificar por medio de una franja azul en los extremos.</a:t>
          </a:r>
          <a:endParaRPr lang="es-MX" dirty="0"/>
        </a:p>
      </dgm:t>
    </dgm:pt>
    <dgm:pt modelId="{9EE6AA92-E720-4A46-89F7-9571191AF23F}" type="parTrans" cxnId="{B1D3FB09-5D62-4903-9ECA-B91C1A213B47}">
      <dgm:prSet/>
      <dgm:spPr/>
      <dgm:t>
        <a:bodyPr/>
        <a:lstStyle/>
        <a:p>
          <a:endParaRPr lang="es-MX"/>
        </a:p>
      </dgm:t>
    </dgm:pt>
    <dgm:pt modelId="{1E01DB9C-3E78-4C57-9D93-7E2791D6EB46}" type="sibTrans" cxnId="{B1D3FB09-5D62-4903-9ECA-B91C1A213B47}">
      <dgm:prSet/>
      <dgm:spPr/>
      <dgm:t>
        <a:bodyPr/>
        <a:lstStyle/>
        <a:p>
          <a:endParaRPr lang="es-MX"/>
        </a:p>
      </dgm:t>
    </dgm:pt>
    <dgm:pt modelId="{F36D495E-0D2F-496B-B0AE-0CE932C9FCAC}">
      <dgm:prSet/>
      <dgm:spPr/>
      <dgm:t>
        <a:bodyPr/>
        <a:lstStyle/>
        <a:p>
          <a:pPr rtl="0"/>
          <a:r>
            <a:rPr lang="es-ES" b="1" dirty="0" smtClean="0"/>
            <a:t>k.- </a:t>
          </a:r>
          <a:r>
            <a:rPr lang="es-ES" dirty="0" smtClean="0"/>
            <a:t>Es el tipo  de tubo de cobre rígido de pared más gruesa y por ende el más pesado soportando presiones muy altas de uso más industrial y en refrigeración se le identifica por una franja verde en el extremo del tubo.</a:t>
          </a:r>
          <a:endParaRPr lang="es-MX" dirty="0"/>
        </a:p>
      </dgm:t>
    </dgm:pt>
    <dgm:pt modelId="{DEEF21EB-BC70-4EB6-AC12-C9A6FCB7F5D9}" type="parTrans" cxnId="{73CAB7B2-D70B-4925-87ED-A020186E86D1}">
      <dgm:prSet/>
      <dgm:spPr/>
      <dgm:t>
        <a:bodyPr/>
        <a:lstStyle/>
        <a:p>
          <a:endParaRPr lang="es-MX"/>
        </a:p>
      </dgm:t>
    </dgm:pt>
    <dgm:pt modelId="{DFA16643-409F-4620-8978-EDF802675DD3}" type="sibTrans" cxnId="{73CAB7B2-D70B-4925-87ED-A020186E86D1}">
      <dgm:prSet/>
      <dgm:spPr/>
      <dgm:t>
        <a:bodyPr/>
        <a:lstStyle/>
        <a:p>
          <a:endParaRPr lang="es-MX"/>
        </a:p>
      </dgm:t>
    </dgm:pt>
    <dgm:pt modelId="{C5B93F36-3203-4B21-BA93-4D18DA5C382C}" type="pres">
      <dgm:prSet presAssocID="{8452DF26-E303-47A9-B4FA-77D96472078F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831FA31-77B0-4F99-AC2A-4196E65684EA}" type="pres">
      <dgm:prSet presAssocID="{A91E963D-620F-445E-90EF-3645651DCDB5}" presName="circ1" presStyleLbl="vennNode1" presStyleIdx="0" presStyleCnt="6"/>
      <dgm:spPr/>
    </dgm:pt>
    <dgm:pt modelId="{3EFDEF68-B8BC-4205-9564-81881642D5B7}" type="pres">
      <dgm:prSet presAssocID="{A91E963D-620F-445E-90EF-3645651DCDB5}" presName="circ1Tx" presStyleLbl="revTx" presStyleIdx="0" presStyleCnt="0" custScaleX="13450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77971CF-501D-4A55-8408-669DA1A0BFBE}" type="pres">
      <dgm:prSet presAssocID="{D892337C-E42F-496D-B443-EDFD487CD05A}" presName="circ2" presStyleLbl="vennNode1" presStyleIdx="1" presStyleCnt="6"/>
      <dgm:spPr/>
    </dgm:pt>
    <dgm:pt modelId="{9FE10F4B-DF39-4480-B1ED-FE24B2AC6DBD}" type="pres">
      <dgm:prSet presAssocID="{D892337C-E42F-496D-B443-EDFD487CD05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31AA830-9DD7-4888-BE79-2F2AC0CB3251}" type="pres">
      <dgm:prSet presAssocID="{06DA4E8E-B28F-4A84-9B1E-7064F7B0B67B}" presName="circ3" presStyleLbl="vennNode1" presStyleIdx="2" presStyleCnt="6"/>
      <dgm:spPr/>
    </dgm:pt>
    <dgm:pt modelId="{9467D81F-6CBF-42FF-B53C-AF76286374BB}" type="pres">
      <dgm:prSet presAssocID="{06DA4E8E-B28F-4A84-9B1E-7064F7B0B67B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DDBEE17-E5FD-4EF1-A0E2-C784641F1710}" type="pres">
      <dgm:prSet presAssocID="{C1719EAF-09D6-4A4E-9F33-AE3788FC96B4}" presName="circ4" presStyleLbl="vennNode1" presStyleIdx="3" presStyleCnt="6"/>
      <dgm:spPr/>
    </dgm:pt>
    <dgm:pt modelId="{E20AF83C-DFE2-4BFF-9FCA-E5B3D1AD8A3C}" type="pres">
      <dgm:prSet presAssocID="{C1719EAF-09D6-4A4E-9F33-AE3788FC96B4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F2F2104-5D41-44EB-99AD-1158CD284DD2}" type="pres">
      <dgm:prSet presAssocID="{39BC9D30-F61F-4157-8987-A9FC77DCA556}" presName="circ5" presStyleLbl="vennNode1" presStyleIdx="4" presStyleCnt="6"/>
      <dgm:spPr/>
    </dgm:pt>
    <dgm:pt modelId="{199BD970-7B04-4421-A4BF-3A510336BFB7}" type="pres">
      <dgm:prSet presAssocID="{39BC9D30-F61F-4157-8987-A9FC77DCA556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872853E-40BB-4F11-B2F0-2D93AEFF2D25}" type="pres">
      <dgm:prSet presAssocID="{F36D495E-0D2F-496B-B0AE-0CE932C9FCAC}" presName="circ6" presStyleLbl="vennNode1" presStyleIdx="5" presStyleCnt="6"/>
      <dgm:spPr/>
    </dgm:pt>
    <dgm:pt modelId="{B98E4DCD-19E6-4C39-93B3-426CECF0F27C}" type="pres">
      <dgm:prSet presAssocID="{F36D495E-0D2F-496B-B0AE-0CE932C9FCAC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73CAB7B2-D70B-4925-87ED-A020186E86D1}" srcId="{8452DF26-E303-47A9-B4FA-77D96472078F}" destId="{F36D495E-0D2F-496B-B0AE-0CE932C9FCAC}" srcOrd="5" destOrd="0" parTransId="{DEEF21EB-BC70-4EB6-AC12-C9A6FCB7F5D9}" sibTransId="{DFA16643-409F-4620-8978-EDF802675DD3}"/>
    <dgm:cxn modelId="{8B59D8CC-E7E0-4352-A2A5-F2687B3E27E1}" srcId="{8452DF26-E303-47A9-B4FA-77D96472078F}" destId="{06DA4E8E-B28F-4A84-9B1E-7064F7B0B67B}" srcOrd="2" destOrd="0" parTransId="{8EC0324E-06B0-49B9-BD98-24A65949061D}" sibTransId="{CA52089C-40EE-4E3C-A32E-5CBD00E4469F}"/>
    <dgm:cxn modelId="{7949E66F-D450-4DFD-892E-523039A46B57}" type="presOf" srcId="{8452DF26-E303-47A9-B4FA-77D96472078F}" destId="{C5B93F36-3203-4B21-BA93-4D18DA5C382C}" srcOrd="0" destOrd="0" presId="urn:microsoft.com/office/officeart/2005/8/layout/venn1"/>
    <dgm:cxn modelId="{09A425BA-13B5-4DF5-BE22-201F635F9642}" type="presOf" srcId="{F36D495E-0D2F-496B-B0AE-0CE932C9FCAC}" destId="{B98E4DCD-19E6-4C39-93B3-426CECF0F27C}" srcOrd="0" destOrd="0" presId="urn:microsoft.com/office/officeart/2005/8/layout/venn1"/>
    <dgm:cxn modelId="{DEEF8AF4-E54D-4E69-94B8-4C9C5BBBEF94}" type="presOf" srcId="{06DA4E8E-B28F-4A84-9B1E-7064F7B0B67B}" destId="{9467D81F-6CBF-42FF-B53C-AF76286374BB}" srcOrd="0" destOrd="0" presId="urn:microsoft.com/office/officeart/2005/8/layout/venn1"/>
    <dgm:cxn modelId="{B1D3FB09-5D62-4903-9ECA-B91C1A213B47}" srcId="{8452DF26-E303-47A9-B4FA-77D96472078F}" destId="{39BC9D30-F61F-4157-8987-A9FC77DCA556}" srcOrd="4" destOrd="0" parTransId="{9EE6AA92-E720-4A46-89F7-9571191AF23F}" sibTransId="{1E01DB9C-3E78-4C57-9D93-7E2791D6EB46}"/>
    <dgm:cxn modelId="{EC312B77-58B0-412B-B0AB-953DA241947B}" type="presOf" srcId="{C1719EAF-09D6-4A4E-9F33-AE3788FC96B4}" destId="{E20AF83C-DFE2-4BFF-9FCA-E5B3D1AD8A3C}" srcOrd="0" destOrd="0" presId="urn:microsoft.com/office/officeart/2005/8/layout/venn1"/>
    <dgm:cxn modelId="{E9463F0D-47AC-4887-AF0D-5A32315E1083}" type="presOf" srcId="{39BC9D30-F61F-4157-8987-A9FC77DCA556}" destId="{199BD970-7B04-4421-A4BF-3A510336BFB7}" srcOrd="0" destOrd="0" presId="urn:microsoft.com/office/officeart/2005/8/layout/venn1"/>
    <dgm:cxn modelId="{D07825FE-0FE7-4ADF-ABA3-B68D09E3AE16}" type="presOf" srcId="{D892337C-E42F-496D-B443-EDFD487CD05A}" destId="{9FE10F4B-DF39-4480-B1ED-FE24B2AC6DBD}" srcOrd="0" destOrd="0" presId="urn:microsoft.com/office/officeart/2005/8/layout/venn1"/>
    <dgm:cxn modelId="{2190EC66-F192-42FC-955A-27DA813FEB66}" type="presOf" srcId="{A91E963D-620F-445E-90EF-3645651DCDB5}" destId="{3EFDEF68-B8BC-4205-9564-81881642D5B7}" srcOrd="0" destOrd="0" presId="urn:microsoft.com/office/officeart/2005/8/layout/venn1"/>
    <dgm:cxn modelId="{B944842A-226D-40FD-9B44-489A36DD6AB4}" srcId="{8452DF26-E303-47A9-B4FA-77D96472078F}" destId="{D892337C-E42F-496D-B443-EDFD487CD05A}" srcOrd="1" destOrd="0" parTransId="{B0F45ABF-082B-4633-96AF-EF827467AFA8}" sibTransId="{558FCAA2-6B75-498A-89F7-9BFA9C2898DF}"/>
    <dgm:cxn modelId="{48129847-1177-4EC0-9C91-12383E1FED82}" srcId="{8452DF26-E303-47A9-B4FA-77D96472078F}" destId="{C1719EAF-09D6-4A4E-9F33-AE3788FC96B4}" srcOrd="3" destOrd="0" parTransId="{5D948E46-1452-4675-8262-709D9EDFE04B}" sibTransId="{C504D39F-C6B7-469D-8CF0-2BBF467CDDC4}"/>
    <dgm:cxn modelId="{60BEF847-60DD-4DFA-B971-AA22A5DEB6B9}" srcId="{8452DF26-E303-47A9-B4FA-77D96472078F}" destId="{A91E963D-620F-445E-90EF-3645651DCDB5}" srcOrd="0" destOrd="0" parTransId="{DBBA9744-C3C9-4F7A-8AAF-6B3A03E97786}" sibTransId="{7D3CC16B-E700-41FD-B238-36E8EAF3D24F}"/>
    <dgm:cxn modelId="{76C5C1A4-F1EE-4F3C-9EB8-A78AD316EFE8}" type="presParOf" srcId="{C5B93F36-3203-4B21-BA93-4D18DA5C382C}" destId="{C831FA31-77B0-4F99-AC2A-4196E65684EA}" srcOrd="0" destOrd="0" presId="urn:microsoft.com/office/officeart/2005/8/layout/venn1"/>
    <dgm:cxn modelId="{C8755470-A98B-4860-A983-A54CAA13E539}" type="presParOf" srcId="{C5B93F36-3203-4B21-BA93-4D18DA5C382C}" destId="{3EFDEF68-B8BC-4205-9564-81881642D5B7}" srcOrd="1" destOrd="0" presId="urn:microsoft.com/office/officeart/2005/8/layout/venn1"/>
    <dgm:cxn modelId="{642A8057-D5FC-4D6D-89BF-4C8063AC7DAE}" type="presParOf" srcId="{C5B93F36-3203-4B21-BA93-4D18DA5C382C}" destId="{E77971CF-501D-4A55-8408-669DA1A0BFBE}" srcOrd="2" destOrd="0" presId="urn:microsoft.com/office/officeart/2005/8/layout/venn1"/>
    <dgm:cxn modelId="{BEC07EE0-6F53-44BD-A976-AB756FF469CB}" type="presParOf" srcId="{C5B93F36-3203-4B21-BA93-4D18DA5C382C}" destId="{9FE10F4B-DF39-4480-B1ED-FE24B2AC6DBD}" srcOrd="3" destOrd="0" presId="urn:microsoft.com/office/officeart/2005/8/layout/venn1"/>
    <dgm:cxn modelId="{0347979F-F5FE-44FF-A8FE-2749F32DB38D}" type="presParOf" srcId="{C5B93F36-3203-4B21-BA93-4D18DA5C382C}" destId="{931AA830-9DD7-4888-BE79-2F2AC0CB3251}" srcOrd="4" destOrd="0" presId="urn:microsoft.com/office/officeart/2005/8/layout/venn1"/>
    <dgm:cxn modelId="{544F8D65-F7B0-44B9-8707-E33A6230D084}" type="presParOf" srcId="{C5B93F36-3203-4B21-BA93-4D18DA5C382C}" destId="{9467D81F-6CBF-42FF-B53C-AF76286374BB}" srcOrd="5" destOrd="0" presId="urn:microsoft.com/office/officeart/2005/8/layout/venn1"/>
    <dgm:cxn modelId="{61BE8BD1-4FBF-4D16-B4BD-A8275E34982A}" type="presParOf" srcId="{C5B93F36-3203-4B21-BA93-4D18DA5C382C}" destId="{7DDBEE17-E5FD-4EF1-A0E2-C784641F1710}" srcOrd="6" destOrd="0" presId="urn:microsoft.com/office/officeart/2005/8/layout/venn1"/>
    <dgm:cxn modelId="{1E39203F-E430-40BA-B016-681DB87750F7}" type="presParOf" srcId="{C5B93F36-3203-4B21-BA93-4D18DA5C382C}" destId="{E20AF83C-DFE2-4BFF-9FCA-E5B3D1AD8A3C}" srcOrd="7" destOrd="0" presId="urn:microsoft.com/office/officeart/2005/8/layout/venn1"/>
    <dgm:cxn modelId="{7041C879-A64A-48EC-BFA7-9A89D135DD7F}" type="presParOf" srcId="{C5B93F36-3203-4B21-BA93-4D18DA5C382C}" destId="{5F2F2104-5D41-44EB-99AD-1158CD284DD2}" srcOrd="8" destOrd="0" presId="urn:microsoft.com/office/officeart/2005/8/layout/venn1"/>
    <dgm:cxn modelId="{8FEDFB53-FD46-4E67-9D7B-16E8D9F6B13C}" type="presParOf" srcId="{C5B93F36-3203-4B21-BA93-4D18DA5C382C}" destId="{199BD970-7B04-4421-A4BF-3A510336BFB7}" srcOrd="9" destOrd="0" presId="urn:microsoft.com/office/officeart/2005/8/layout/venn1"/>
    <dgm:cxn modelId="{C788C898-4E4D-4110-ADBA-9790DF90D08E}" type="presParOf" srcId="{C5B93F36-3203-4B21-BA93-4D18DA5C382C}" destId="{F872853E-40BB-4F11-B2F0-2D93AEFF2D25}" srcOrd="10" destOrd="0" presId="urn:microsoft.com/office/officeart/2005/8/layout/venn1"/>
    <dgm:cxn modelId="{76388B1F-AE32-4847-8E03-F295DB93E669}" type="presParOf" srcId="{C5B93F36-3203-4B21-BA93-4D18DA5C382C}" destId="{B98E4DCD-19E6-4C39-93B3-426CECF0F27C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359C94A-7F4B-47C8-B539-536357192B7F}" type="doc">
      <dgm:prSet loTypeId="urn:microsoft.com/office/officeart/2005/8/layout/vList2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E8D9A282-95F2-4BB0-A6F7-FA41B4951A92}">
      <dgm:prSet/>
      <dgm:spPr/>
      <dgm:t>
        <a:bodyPr/>
        <a:lstStyle/>
        <a:p>
          <a:pPr rtl="0"/>
          <a:r>
            <a:rPr lang="es-MX" dirty="0" smtClean="0"/>
            <a:t>Las tuberías de PVC y de CPVC  so elásticas y durables. Tienen una resistencia a la tracción y al impacto muy aceptable. Este tipo de tuberías están capacitados para soportar altas presiones durante largos periodos de tiempo.</a:t>
          </a:r>
          <a:endParaRPr lang="es-MX" dirty="0"/>
        </a:p>
      </dgm:t>
    </dgm:pt>
    <dgm:pt modelId="{F7960273-84E6-4333-A432-9A13DD883FBB}" type="parTrans" cxnId="{4ABD91D2-D7E6-4D61-A2A1-1C2198A0338B}">
      <dgm:prSet/>
      <dgm:spPr/>
      <dgm:t>
        <a:bodyPr/>
        <a:lstStyle/>
        <a:p>
          <a:endParaRPr lang="es-MX"/>
        </a:p>
      </dgm:t>
    </dgm:pt>
    <dgm:pt modelId="{FB6F8E71-B459-47B9-AFAD-F7D1A3B08EE4}" type="sibTrans" cxnId="{4ABD91D2-D7E6-4D61-A2A1-1C2198A0338B}">
      <dgm:prSet/>
      <dgm:spPr/>
      <dgm:t>
        <a:bodyPr/>
        <a:lstStyle/>
        <a:p>
          <a:endParaRPr lang="es-MX"/>
        </a:p>
      </dgm:t>
    </dgm:pt>
    <dgm:pt modelId="{C86EE878-2706-4CA3-89AA-68FF070AF6B2}">
      <dgm:prSet/>
      <dgm:spPr/>
      <dgm:t>
        <a:bodyPr/>
        <a:lstStyle/>
        <a:p>
          <a:pPr rtl="0"/>
          <a:r>
            <a:rPr lang="es-ES" dirty="0" smtClean="0"/>
            <a:t>Cédula nos referimos a la pared, calibre, grosor o espesor del tubo, es el indicador que nos permite seleccionar nuestra tubería, una vez que conocemos los requerimientos de la instalación.</a:t>
          </a:r>
          <a:endParaRPr lang="es-MX" dirty="0"/>
        </a:p>
      </dgm:t>
    </dgm:pt>
    <dgm:pt modelId="{2C5AA8A3-2426-436C-AEC1-34C44826C1D5}" type="parTrans" cxnId="{629B20F5-9826-49DD-BBF9-1C73A9D919FC}">
      <dgm:prSet/>
      <dgm:spPr/>
      <dgm:t>
        <a:bodyPr/>
        <a:lstStyle/>
        <a:p>
          <a:endParaRPr lang="es-MX"/>
        </a:p>
      </dgm:t>
    </dgm:pt>
    <dgm:pt modelId="{E5534E9E-F859-4A68-B76C-9F61F7AF5345}" type="sibTrans" cxnId="{629B20F5-9826-49DD-BBF9-1C73A9D919FC}">
      <dgm:prSet/>
      <dgm:spPr/>
      <dgm:t>
        <a:bodyPr/>
        <a:lstStyle/>
        <a:p>
          <a:endParaRPr lang="es-MX"/>
        </a:p>
      </dgm:t>
    </dgm:pt>
    <dgm:pt modelId="{9E019CD2-4253-4733-B73A-598D96C99431}">
      <dgm:prSet/>
      <dgm:spPr/>
      <dgm:t>
        <a:bodyPr/>
        <a:lstStyle/>
        <a:p>
          <a:pPr rtl="0"/>
          <a:r>
            <a:rPr lang="es-ES" smtClean="0"/>
            <a:t>Entre más grande es la cédula, más grande es la pared del tubo y podemos encontrar cédulas desde 10, 30, 40, 60, 80, 80XS, 80XXS,donde 40 es el estándar para conducir agua y 80 para conducir presiones muy altas.</a:t>
          </a:r>
          <a:endParaRPr lang="es-MX"/>
        </a:p>
      </dgm:t>
    </dgm:pt>
    <dgm:pt modelId="{87D34871-3665-4522-9013-A086E7194D38}" type="parTrans" cxnId="{FB6B5399-689D-483B-9ED8-E2F8BD3DFC61}">
      <dgm:prSet/>
      <dgm:spPr/>
      <dgm:t>
        <a:bodyPr/>
        <a:lstStyle/>
        <a:p>
          <a:endParaRPr lang="es-MX"/>
        </a:p>
      </dgm:t>
    </dgm:pt>
    <dgm:pt modelId="{F879A4A3-24AC-46F2-96DA-575994A9BB08}" type="sibTrans" cxnId="{FB6B5399-689D-483B-9ED8-E2F8BD3DFC61}">
      <dgm:prSet/>
      <dgm:spPr/>
      <dgm:t>
        <a:bodyPr/>
        <a:lstStyle/>
        <a:p>
          <a:endParaRPr lang="es-MX"/>
        </a:p>
      </dgm:t>
    </dgm:pt>
    <dgm:pt modelId="{3743129C-94F5-48DF-B264-9552E950EA20}">
      <dgm:prSet/>
      <dgm:spPr/>
      <dgm:t>
        <a:bodyPr/>
        <a:lstStyle/>
        <a:p>
          <a:r>
            <a:rPr lang="es-ES" dirty="0" smtClean="0"/>
            <a:t>El PVC (cloruro de polivinilo) y el CPVC(cloruro de polivinilo clorado) se utilizan mucho en la industria de la construcción por ser materiales muy resistentes, flexibles y duraderos. Específicamente su uso se aplica a las instalaciones hidráulicas y eléctricas de edificios, casas y otras estructuras. Los dos tipos  de cédula más utilizados son: 40 y 80.</a:t>
          </a:r>
          <a:endParaRPr lang="es-MX" dirty="0"/>
        </a:p>
      </dgm:t>
    </dgm:pt>
    <dgm:pt modelId="{6ACCAEB6-D8FE-4418-B11D-2F5538590491}" type="parTrans" cxnId="{BAA45E67-39ED-46BE-87D1-08DD0FE8F0FD}">
      <dgm:prSet/>
      <dgm:spPr/>
      <dgm:t>
        <a:bodyPr/>
        <a:lstStyle/>
        <a:p>
          <a:endParaRPr lang="es-MX"/>
        </a:p>
      </dgm:t>
    </dgm:pt>
    <dgm:pt modelId="{7361C032-5C6A-4EEC-B5F1-386FE679AFA3}" type="sibTrans" cxnId="{BAA45E67-39ED-46BE-87D1-08DD0FE8F0FD}">
      <dgm:prSet/>
      <dgm:spPr/>
      <dgm:t>
        <a:bodyPr/>
        <a:lstStyle/>
        <a:p>
          <a:endParaRPr lang="es-MX"/>
        </a:p>
      </dgm:t>
    </dgm:pt>
    <dgm:pt modelId="{1C10C9AE-59DB-4F1C-B1F1-CD575A478515}">
      <dgm:prSet/>
      <dgm:spPr/>
      <dgm:t>
        <a:bodyPr/>
        <a:lstStyle/>
        <a:p>
          <a:r>
            <a:rPr lang="es-ES" dirty="0" smtClean="0"/>
            <a:t>El CPVC (cloruro de polivinilo clorado), tiene usos similares al PVC, pero a diferencia de este, tiene una estructura química mucho más rígida, obtenida principalmente a la adición de más cloro a la cadena de PVC original.</a:t>
          </a:r>
          <a:endParaRPr lang="es-MX" dirty="0"/>
        </a:p>
      </dgm:t>
    </dgm:pt>
    <dgm:pt modelId="{E0FD18A9-0D1B-4295-AA04-99BDFBDE2043}" type="parTrans" cxnId="{F09C06CF-60D3-4F91-AB7A-52E144D5826A}">
      <dgm:prSet/>
      <dgm:spPr/>
      <dgm:t>
        <a:bodyPr/>
        <a:lstStyle/>
        <a:p>
          <a:endParaRPr lang="es-MX"/>
        </a:p>
      </dgm:t>
    </dgm:pt>
    <dgm:pt modelId="{007E03E7-DCC1-458A-BA28-41DA5DC24974}" type="sibTrans" cxnId="{F09C06CF-60D3-4F91-AB7A-52E144D5826A}">
      <dgm:prSet/>
      <dgm:spPr/>
      <dgm:t>
        <a:bodyPr/>
        <a:lstStyle/>
        <a:p>
          <a:endParaRPr lang="es-MX"/>
        </a:p>
      </dgm:t>
    </dgm:pt>
    <dgm:pt modelId="{6DA10BC6-C9F8-4805-92D7-31DB291391FE}" type="pres">
      <dgm:prSet presAssocID="{5359C94A-7F4B-47C8-B539-536357192B7F}" presName="linear" presStyleCnt="0">
        <dgm:presLayoutVars>
          <dgm:animLvl val="lvl"/>
          <dgm:resizeHandles val="exact"/>
        </dgm:presLayoutVars>
      </dgm:prSet>
      <dgm:spPr/>
    </dgm:pt>
    <dgm:pt modelId="{0452E9F1-ABB9-4ED7-93C2-578CAD1AF883}" type="pres">
      <dgm:prSet presAssocID="{E8D9A282-95F2-4BB0-A6F7-FA41B4951A92}" presName="parentText" presStyleLbl="node1" presStyleIdx="0" presStyleCnt="5" custLinFactY="8801" custLinFactNeighborX="-749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A711163-5E6D-4487-A160-2ED7A25C8D50}" type="pres">
      <dgm:prSet presAssocID="{FB6F8E71-B459-47B9-AFAD-F7D1A3B08EE4}" presName="spacer" presStyleCnt="0"/>
      <dgm:spPr/>
    </dgm:pt>
    <dgm:pt modelId="{4E813C92-F59E-443C-8E07-3F6450DECB49}" type="pres">
      <dgm:prSet presAssocID="{1C10C9AE-59DB-4F1C-B1F1-CD575A478515}" presName="parentText" presStyleLbl="node1" presStyleIdx="1" presStyleCnt="5" custScaleY="100000" custLinFactY="6916" custLinFactNeighborX="-749" custLinFactNeighborY="100000">
        <dgm:presLayoutVars>
          <dgm:chMax val="0"/>
          <dgm:bulletEnabled val="1"/>
        </dgm:presLayoutVars>
      </dgm:prSet>
      <dgm:spPr/>
    </dgm:pt>
    <dgm:pt modelId="{DDB2C44C-9216-4D7E-AC1A-11C4773EE100}" type="pres">
      <dgm:prSet presAssocID="{007E03E7-DCC1-458A-BA28-41DA5DC24974}" presName="spacer" presStyleCnt="0"/>
      <dgm:spPr/>
    </dgm:pt>
    <dgm:pt modelId="{BB41189A-BA65-4B2D-9979-82D0E6E5914B}" type="pres">
      <dgm:prSet presAssocID="{C86EE878-2706-4CA3-89AA-68FF070AF6B2}" presName="parentText" presStyleLbl="node1" presStyleIdx="2" presStyleCnt="5" custLinFactY="100000" custLinFactNeighborX="126" custLinFactNeighborY="110290">
        <dgm:presLayoutVars>
          <dgm:chMax val="0"/>
          <dgm:bulletEnabled val="1"/>
        </dgm:presLayoutVars>
      </dgm:prSet>
      <dgm:spPr/>
    </dgm:pt>
    <dgm:pt modelId="{8E60F579-5C7A-4D15-A2D4-88AB7D92431B}" type="pres">
      <dgm:prSet presAssocID="{E5534E9E-F859-4A68-B76C-9F61F7AF5345}" presName="spacer" presStyleCnt="0"/>
      <dgm:spPr/>
    </dgm:pt>
    <dgm:pt modelId="{575475BF-FB62-436E-8414-3EE4477D0CAA}" type="pres">
      <dgm:prSet presAssocID="{9E019CD2-4253-4733-B73A-598D96C99431}" presName="parentText" presStyleLbl="node1" presStyleIdx="3" presStyleCnt="5" custLinFactY="100000" custLinFactNeighborX="126" custLinFactNeighborY="103748">
        <dgm:presLayoutVars>
          <dgm:chMax val="0"/>
          <dgm:bulletEnabled val="1"/>
        </dgm:presLayoutVars>
      </dgm:prSet>
      <dgm:spPr/>
    </dgm:pt>
    <dgm:pt modelId="{9DDF059E-3B94-460E-9248-7796DCA4DD63}" type="pres">
      <dgm:prSet presAssocID="{F879A4A3-24AC-46F2-96DA-575994A9BB08}" presName="spacer" presStyleCnt="0"/>
      <dgm:spPr/>
    </dgm:pt>
    <dgm:pt modelId="{85A0F15D-DB16-4F96-9890-2567A2C21330}" type="pres">
      <dgm:prSet presAssocID="{3743129C-94F5-48DF-B264-9552E950EA20}" presName="parentText" presStyleLbl="node1" presStyleIdx="4" presStyleCnt="5" custLinFactY="-197695" custLinFactNeighborX="126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BAA45E67-39ED-46BE-87D1-08DD0FE8F0FD}" srcId="{5359C94A-7F4B-47C8-B539-536357192B7F}" destId="{3743129C-94F5-48DF-B264-9552E950EA20}" srcOrd="4" destOrd="0" parTransId="{6ACCAEB6-D8FE-4418-B11D-2F5538590491}" sibTransId="{7361C032-5C6A-4EEC-B5F1-386FE679AFA3}"/>
    <dgm:cxn modelId="{F09C06CF-60D3-4F91-AB7A-52E144D5826A}" srcId="{5359C94A-7F4B-47C8-B539-536357192B7F}" destId="{1C10C9AE-59DB-4F1C-B1F1-CD575A478515}" srcOrd="1" destOrd="0" parTransId="{E0FD18A9-0D1B-4295-AA04-99BDFBDE2043}" sibTransId="{007E03E7-DCC1-458A-BA28-41DA5DC24974}"/>
    <dgm:cxn modelId="{4E446C26-3BF0-4458-B02B-C78F533C6C3B}" type="presOf" srcId="{1C10C9AE-59DB-4F1C-B1F1-CD575A478515}" destId="{4E813C92-F59E-443C-8E07-3F6450DECB49}" srcOrd="0" destOrd="0" presId="urn:microsoft.com/office/officeart/2005/8/layout/vList2"/>
    <dgm:cxn modelId="{629B20F5-9826-49DD-BBF9-1C73A9D919FC}" srcId="{5359C94A-7F4B-47C8-B539-536357192B7F}" destId="{C86EE878-2706-4CA3-89AA-68FF070AF6B2}" srcOrd="2" destOrd="0" parTransId="{2C5AA8A3-2426-436C-AEC1-34C44826C1D5}" sibTransId="{E5534E9E-F859-4A68-B76C-9F61F7AF5345}"/>
    <dgm:cxn modelId="{66062868-A872-4854-8EC9-50884873DC3E}" type="presOf" srcId="{C86EE878-2706-4CA3-89AA-68FF070AF6B2}" destId="{BB41189A-BA65-4B2D-9979-82D0E6E5914B}" srcOrd="0" destOrd="0" presId="urn:microsoft.com/office/officeart/2005/8/layout/vList2"/>
    <dgm:cxn modelId="{4ABD91D2-D7E6-4D61-A2A1-1C2198A0338B}" srcId="{5359C94A-7F4B-47C8-B539-536357192B7F}" destId="{E8D9A282-95F2-4BB0-A6F7-FA41B4951A92}" srcOrd="0" destOrd="0" parTransId="{F7960273-84E6-4333-A432-9A13DD883FBB}" sibTransId="{FB6F8E71-B459-47B9-AFAD-F7D1A3B08EE4}"/>
    <dgm:cxn modelId="{FB6B5399-689D-483B-9ED8-E2F8BD3DFC61}" srcId="{5359C94A-7F4B-47C8-B539-536357192B7F}" destId="{9E019CD2-4253-4733-B73A-598D96C99431}" srcOrd="3" destOrd="0" parTransId="{87D34871-3665-4522-9013-A086E7194D38}" sibTransId="{F879A4A3-24AC-46F2-96DA-575994A9BB08}"/>
    <dgm:cxn modelId="{8BE1512E-13E6-4BF7-B8AE-0F07F5ACB594}" type="presOf" srcId="{5359C94A-7F4B-47C8-B539-536357192B7F}" destId="{6DA10BC6-C9F8-4805-92D7-31DB291391FE}" srcOrd="0" destOrd="0" presId="urn:microsoft.com/office/officeart/2005/8/layout/vList2"/>
    <dgm:cxn modelId="{8247D257-76B7-4E2E-AEB5-8A35ABF682F0}" type="presOf" srcId="{E8D9A282-95F2-4BB0-A6F7-FA41B4951A92}" destId="{0452E9F1-ABB9-4ED7-93C2-578CAD1AF883}" srcOrd="0" destOrd="0" presId="urn:microsoft.com/office/officeart/2005/8/layout/vList2"/>
    <dgm:cxn modelId="{DB792D3D-A484-4B76-90D6-6B92AE461270}" type="presOf" srcId="{9E019CD2-4253-4733-B73A-598D96C99431}" destId="{575475BF-FB62-436E-8414-3EE4477D0CAA}" srcOrd="0" destOrd="0" presId="urn:microsoft.com/office/officeart/2005/8/layout/vList2"/>
    <dgm:cxn modelId="{83C35AE5-48E5-4F35-BAFD-E5C4A807BC45}" type="presOf" srcId="{3743129C-94F5-48DF-B264-9552E950EA20}" destId="{85A0F15D-DB16-4F96-9890-2567A2C21330}" srcOrd="0" destOrd="0" presId="urn:microsoft.com/office/officeart/2005/8/layout/vList2"/>
    <dgm:cxn modelId="{1F01310F-E0A6-4617-A16D-0D368A8D4047}" type="presParOf" srcId="{6DA10BC6-C9F8-4805-92D7-31DB291391FE}" destId="{0452E9F1-ABB9-4ED7-93C2-578CAD1AF883}" srcOrd="0" destOrd="0" presId="urn:microsoft.com/office/officeart/2005/8/layout/vList2"/>
    <dgm:cxn modelId="{355E95B5-BE94-4B9D-8477-52246BE3A93B}" type="presParOf" srcId="{6DA10BC6-C9F8-4805-92D7-31DB291391FE}" destId="{0A711163-5E6D-4487-A160-2ED7A25C8D50}" srcOrd="1" destOrd="0" presId="urn:microsoft.com/office/officeart/2005/8/layout/vList2"/>
    <dgm:cxn modelId="{CA79B4ED-2C29-4D6E-A0B0-85210B95866B}" type="presParOf" srcId="{6DA10BC6-C9F8-4805-92D7-31DB291391FE}" destId="{4E813C92-F59E-443C-8E07-3F6450DECB49}" srcOrd="2" destOrd="0" presId="urn:microsoft.com/office/officeart/2005/8/layout/vList2"/>
    <dgm:cxn modelId="{8C2A2A31-0A41-4A2B-9B5D-9FCAEA7ECCA8}" type="presParOf" srcId="{6DA10BC6-C9F8-4805-92D7-31DB291391FE}" destId="{DDB2C44C-9216-4D7E-AC1A-11C4773EE100}" srcOrd="3" destOrd="0" presId="urn:microsoft.com/office/officeart/2005/8/layout/vList2"/>
    <dgm:cxn modelId="{34850053-63E4-4B87-8D75-FB1EA5A74170}" type="presParOf" srcId="{6DA10BC6-C9F8-4805-92D7-31DB291391FE}" destId="{BB41189A-BA65-4B2D-9979-82D0E6E5914B}" srcOrd="4" destOrd="0" presId="urn:microsoft.com/office/officeart/2005/8/layout/vList2"/>
    <dgm:cxn modelId="{ACCCB11D-E01B-422D-B474-5394E3214998}" type="presParOf" srcId="{6DA10BC6-C9F8-4805-92D7-31DB291391FE}" destId="{8E60F579-5C7A-4D15-A2D4-88AB7D92431B}" srcOrd="5" destOrd="0" presId="urn:microsoft.com/office/officeart/2005/8/layout/vList2"/>
    <dgm:cxn modelId="{E8AB8B6E-C73F-4611-AC91-70B53816C5C1}" type="presParOf" srcId="{6DA10BC6-C9F8-4805-92D7-31DB291391FE}" destId="{575475BF-FB62-436E-8414-3EE4477D0CAA}" srcOrd="6" destOrd="0" presId="urn:microsoft.com/office/officeart/2005/8/layout/vList2"/>
    <dgm:cxn modelId="{25B135C8-C991-4CF2-BBD8-B8744CC4D560}" type="presParOf" srcId="{6DA10BC6-C9F8-4805-92D7-31DB291391FE}" destId="{9DDF059E-3B94-460E-9248-7796DCA4DD63}" srcOrd="7" destOrd="0" presId="urn:microsoft.com/office/officeart/2005/8/layout/vList2"/>
    <dgm:cxn modelId="{11A916AF-B349-4191-B481-43EC1E89B21B}" type="presParOf" srcId="{6DA10BC6-C9F8-4805-92D7-31DB291391FE}" destId="{85A0F15D-DB16-4F96-9890-2567A2C2133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B8C3041-EF25-493B-B1D7-11699A8F0F09}" type="doc">
      <dgm:prSet loTypeId="urn:microsoft.com/office/officeart/2005/8/layout/default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ADCA253F-EBA5-455D-8257-30CCA075C69A}">
      <dgm:prSet/>
      <dgm:spPr/>
      <dgm:t>
        <a:bodyPr/>
        <a:lstStyle/>
        <a:p>
          <a:pPr rtl="0"/>
          <a:r>
            <a:rPr lang="es-ES" b="1" dirty="0" smtClean="0">
              <a:solidFill>
                <a:srgbClr val="C00000"/>
              </a:solidFill>
            </a:rPr>
            <a:t>1.-</a:t>
          </a:r>
          <a:r>
            <a:rPr lang="es-ES" dirty="0" smtClean="0"/>
            <a:t>Las tuberías de PPR </a:t>
          </a:r>
          <a:r>
            <a:rPr lang="es-ES" dirty="0" err="1" smtClean="0"/>
            <a:t>Tuboplus</a:t>
          </a:r>
          <a:r>
            <a:rPr lang="es-ES" dirty="0" smtClean="0"/>
            <a:t> son una excelente y económica alternativa al cobre y al acero galvanizado para la conducción de agua a baja presión. Estas tuberías se unen mediante un rápido y fácil proceso de </a:t>
          </a:r>
          <a:r>
            <a:rPr lang="es-ES" dirty="0" err="1" smtClean="0"/>
            <a:t>termofusión</a:t>
          </a:r>
          <a:r>
            <a:rPr lang="es-ES" dirty="0" smtClean="0"/>
            <a:t>, eliminando así el costo de soldadura.</a:t>
          </a:r>
          <a:endParaRPr lang="es-MX" dirty="0"/>
        </a:p>
      </dgm:t>
    </dgm:pt>
    <dgm:pt modelId="{DBACEAB0-4A88-4918-8016-2F621AC24E16}" type="parTrans" cxnId="{4E76F06B-E699-4ED8-B55B-40D6B2CEBE57}">
      <dgm:prSet/>
      <dgm:spPr/>
      <dgm:t>
        <a:bodyPr/>
        <a:lstStyle/>
        <a:p>
          <a:endParaRPr lang="es-MX"/>
        </a:p>
      </dgm:t>
    </dgm:pt>
    <dgm:pt modelId="{BC16F2DD-2640-455E-A3BD-E818BDA04E64}" type="sibTrans" cxnId="{4E76F06B-E699-4ED8-B55B-40D6B2CEBE57}">
      <dgm:prSet/>
      <dgm:spPr/>
      <dgm:t>
        <a:bodyPr/>
        <a:lstStyle/>
        <a:p>
          <a:endParaRPr lang="es-MX"/>
        </a:p>
      </dgm:t>
    </dgm:pt>
    <dgm:pt modelId="{28A46686-8AEE-45D5-97BB-883F6C6CA94C}">
      <dgm:prSet/>
      <dgm:spPr/>
      <dgm:t>
        <a:bodyPr/>
        <a:lstStyle/>
        <a:p>
          <a:pPr rtl="0"/>
          <a:r>
            <a:rPr lang="es-ES" b="1" dirty="0" smtClean="0">
              <a:solidFill>
                <a:srgbClr val="C00000"/>
              </a:solidFill>
            </a:rPr>
            <a:t>2.-</a:t>
          </a:r>
          <a:r>
            <a:rPr lang="es-ES" dirty="0" smtClean="0"/>
            <a:t>El Polipropileno </a:t>
          </a:r>
          <a:r>
            <a:rPr lang="es-ES" dirty="0" err="1" smtClean="0"/>
            <a:t>Random</a:t>
          </a:r>
          <a:r>
            <a:rPr lang="es-ES" dirty="0" smtClean="0"/>
            <a:t>, PP-R, es un polímero (plástico), que debido a sus excelentes propiedades, lo convierten en la mejor alternativa para la distribución y suministro de agua potable a presión, e incluso canalización de otros fluidos.</a:t>
          </a:r>
          <a:endParaRPr lang="es-MX" dirty="0"/>
        </a:p>
      </dgm:t>
    </dgm:pt>
    <dgm:pt modelId="{B9C56E43-F325-42E1-97A0-2AF9C3DC7BEE}" type="parTrans" cxnId="{C360F197-8182-4765-8B16-2F4588BF7C72}">
      <dgm:prSet/>
      <dgm:spPr/>
      <dgm:t>
        <a:bodyPr/>
        <a:lstStyle/>
        <a:p>
          <a:endParaRPr lang="es-MX"/>
        </a:p>
      </dgm:t>
    </dgm:pt>
    <dgm:pt modelId="{34B54214-455D-466D-A178-B079A2AD9654}" type="sibTrans" cxnId="{C360F197-8182-4765-8B16-2F4588BF7C72}">
      <dgm:prSet/>
      <dgm:spPr/>
      <dgm:t>
        <a:bodyPr/>
        <a:lstStyle/>
        <a:p>
          <a:endParaRPr lang="es-MX"/>
        </a:p>
      </dgm:t>
    </dgm:pt>
    <dgm:pt modelId="{E92AAAA4-3706-4E40-ACF1-4617BFA128D1}">
      <dgm:prSet/>
      <dgm:spPr/>
      <dgm:t>
        <a:bodyPr/>
        <a:lstStyle/>
        <a:p>
          <a:pPr rtl="0"/>
          <a:r>
            <a:rPr lang="es-ES" b="1" dirty="0" smtClean="0">
              <a:solidFill>
                <a:srgbClr val="C00000"/>
              </a:solidFill>
            </a:rPr>
            <a:t>3.-</a:t>
          </a:r>
          <a:r>
            <a:rPr lang="es-ES" dirty="0" smtClean="0"/>
            <a:t>La tubería PPR es una tubería multicapa. Dependiendo de las capas de la tubería tenemos dos tipos de tubería: Las tuberías </a:t>
          </a:r>
          <a:r>
            <a:rPr lang="es-ES" dirty="0" err="1" smtClean="0"/>
            <a:t>monocapa</a:t>
          </a:r>
          <a:r>
            <a:rPr lang="es-ES" dirty="0" smtClean="0"/>
            <a:t> y las tuberías multicapas. Esta última son más aventajadas que las primeras debido a la reducción de la dilatación de este tipo de tubo.</a:t>
          </a:r>
          <a:endParaRPr lang="es-MX" dirty="0"/>
        </a:p>
      </dgm:t>
    </dgm:pt>
    <dgm:pt modelId="{E2BFB472-5BDA-417F-B3B7-15A05DFA1168}" type="parTrans" cxnId="{DAB84088-AE75-4F18-8555-E82592D4F1B0}">
      <dgm:prSet/>
      <dgm:spPr/>
      <dgm:t>
        <a:bodyPr/>
        <a:lstStyle/>
        <a:p>
          <a:endParaRPr lang="es-MX"/>
        </a:p>
      </dgm:t>
    </dgm:pt>
    <dgm:pt modelId="{39C37253-0C53-4FA6-A34E-1A57E076A57E}" type="sibTrans" cxnId="{DAB84088-AE75-4F18-8555-E82592D4F1B0}">
      <dgm:prSet/>
      <dgm:spPr/>
      <dgm:t>
        <a:bodyPr/>
        <a:lstStyle/>
        <a:p>
          <a:endParaRPr lang="es-MX"/>
        </a:p>
      </dgm:t>
    </dgm:pt>
    <dgm:pt modelId="{6C791B08-D1DF-42F8-9A3D-456DCACBEE07}">
      <dgm:prSet/>
      <dgm:spPr/>
      <dgm:t>
        <a:bodyPr/>
        <a:lstStyle/>
        <a:p>
          <a:pPr rtl="0"/>
          <a:r>
            <a:rPr lang="es-ES" b="1" dirty="0" smtClean="0">
              <a:solidFill>
                <a:srgbClr val="C00000"/>
              </a:solidFill>
            </a:rPr>
            <a:t>4.-</a:t>
          </a:r>
          <a:r>
            <a:rPr lang="es-ES" dirty="0" smtClean="0"/>
            <a:t>Podemos decir que este tipo de tubería es perfecto para las instalaciones debido a su: Resistencia al impacto, presión interna, elasticidad y precio.</a:t>
          </a:r>
          <a:endParaRPr lang="es-MX" dirty="0"/>
        </a:p>
      </dgm:t>
    </dgm:pt>
    <dgm:pt modelId="{30303EB3-5859-4C10-973E-F3D9C17E2ED8}" type="parTrans" cxnId="{B215EB7B-379A-40EF-84C2-597B60A48301}">
      <dgm:prSet/>
      <dgm:spPr/>
      <dgm:t>
        <a:bodyPr/>
        <a:lstStyle/>
        <a:p>
          <a:endParaRPr lang="es-MX"/>
        </a:p>
      </dgm:t>
    </dgm:pt>
    <dgm:pt modelId="{9863C737-81BE-4CE3-A84A-A991B7AF661E}" type="sibTrans" cxnId="{B215EB7B-379A-40EF-84C2-597B60A48301}">
      <dgm:prSet/>
      <dgm:spPr/>
      <dgm:t>
        <a:bodyPr/>
        <a:lstStyle/>
        <a:p>
          <a:endParaRPr lang="es-MX"/>
        </a:p>
      </dgm:t>
    </dgm:pt>
    <dgm:pt modelId="{1E8EDA6C-A46C-4D5C-9AD0-A6B3FC1FAAA0}" type="pres">
      <dgm:prSet presAssocID="{9B8C3041-EF25-493B-B1D7-11699A8F0F09}" presName="diagram" presStyleCnt="0">
        <dgm:presLayoutVars>
          <dgm:dir/>
          <dgm:resizeHandles val="exact"/>
        </dgm:presLayoutVars>
      </dgm:prSet>
      <dgm:spPr/>
    </dgm:pt>
    <dgm:pt modelId="{06C79C57-562E-43A4-A5ED-B79ABE30F3EF}" type="pres">
      <dgm:prSet presAssocID="{ADCA253F-EBA5-455D-8257-30CCA075C69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50C41E0-AD11-4157-85E2-42840726F400}" type="pres">
      <dgm:prSet presAssocID="{BC16F2DD-2640-455E-A3BD-E818BDA04E64}" presName="sibTrans" presStyleCnt="0"/>
      <dgm:spPr/>
    </dgm:pt>
    <dgm:pt modelId="{307210DD-28B2-45F9-8E98-8EB35093E3BB}" type="pres">
      <dgm:prSet presAssocID="{28A46686-8AEE-45D5-97BB-883F6C6CA94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25ADB9D-0C84-424D-903E-D0B0DB9B922A}" type="pres">
      <dgm:prSet presAssocID="{34B54214-455D-466D-A178-B079A2AD9654}" presName="sibTrans" presStyleCnt="0"/>
      <dgm:spPr/>
    </dgm:pt>
    <dgm:pt modelId="{BC85336D-532F-4AEE-BEF4-3BE5B2E829FF}" type="pres">
      <dgm:prSet presAssocID="{E92AAAA4-3706-4E40-ACF1-4617BFA128D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0CE04B7-E4E1-4EFF-902D-95005E1AA112}" type="pres">
      <dgm:prSet presAssocID="{39C37253-0C53-4FA6-A34E-1A57E076A57E}" presName="sibTrans" presStyleCnt="0"/>
      <dgm:spPr/>
    </dgm:pt>
    <dgm:pt modelId="{C02E0A0B-621F-4218-B0DF-B12DA2C3E6D0}" type="pres">
      <dgm:prSet presAssocID="{6C791B08-D1DF-42F8-9A3D-456DCACBEE0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085146E1-C2BB-438F-9304-E26E3F4A5A5E}" type="presOf" srcId="{28A46686-8AEE-45D5-97BB-883F6C6CA94C}" destId="{307210DD-28B2-45F9-8E98-8EB35093E3BB}" srcOrd="0" destOrd="0" presId="urn:microsoft.com/office/officeart/2005/8/layout/default"/>
    <dgm:cxn modelId="{36E4DB7B-A939-4FB9-9052-69467BA76AD7}" type="presOf" srcId="{E92AAAA4-3706-4E40-ACF1-4617BFA128D1}" destId="{BC85336D-532F-4AEE-BEF4-3BE5B2E829FF}" srcOrd="0" destOrd="0" presId="urn:microsoft.com/office/officeart/2005/8/layout/default"/>
    <dgm:cxn modelId="{B453B2B7-640F-4E9E-A206-50317797C0BF}" type="presOf" srcId="{9B8C3041-EF25-493B-B1D7-11699A8F0F09}" destId="{1E8EDA6C-A46C-4D5C-9AD0-A6B3FC1FAAA0}" srcOrd="0" destOrd="0" presId="urn:microsoft.com/office/officeart/2005/8/layout/default"/>
    <dgm:cxn modelId="{13E412AC-4CEA-4C6F-BF2C-F0F9A4A35E5F}" type="presOf" srcId="{ADCA253F-EBA5-455D-8257-30CCA075C69A}" destId="{06C79C57-562E-43A4-A5ED-B79ABE30F3EF}" srcOrd="0" destOrd="0" presId="urn:microsoft.com/office/officeart/2005/8/layout/default"/>
    <dgm:cxn modelId="{B215EB7B-379A-40EF-84C2-597B60A48301}" srcId="{9B8C3041-EF25-493B-B1D7-11699A8F0F09}" destId="{6C791B08-D1DF-42F8-9A3D-456DCACBEE07}" srcOrd="3" destOrd="0" parTransId="{30303EB3-5859-4C10-973E-F3D9C17E2ED8}" sibTransId="{9863C737-81BE-4CE3-A84A-A991B7AF661E}"/>
    <dgm:cxn modelId="{DAB84088-AE75-4F18-8555-E82592D4F1B0}" srcId="{9B8C3041-EF25-493B-B1D7-11699A8F0F09}" destId="{E92AAAA4-3706-4E40-ACF1-4617BFA128D1}" srcOrd="2" destOrd="0" parTransId="{E2BFB472-5BDA-417F-B3B7-15A05DFA1168}" sibTransId="{39C37253-0C53-4FA6-A34E-1A57E076A57E}"/>
    <dgm:cxn modelId="{11E17F90-1D67-4210-81D4-8F1B65528ECD}" type="presOf" srcId="{6C791B08-D1DF-42F8-9A3D-456DCACBEE07}" destId="{C02E0A0B-621F-4218-B0DF-B12DA2C3E6D0}" srcOrd="0" destOrd="0" presId="urn:microsoft.com/office/officeart/2005/8/layout/default"/>
    <dgm:cxn modelId="{4E76F06B-E699-4ED8-B55B-40D6B2CEBE57}" srcId="{9B8C3041-EF25-493B-B1D7-11699A8F0F09}" destId="{ADCA253F-EBA5-455D-8257-30CCA075C69A}" srcOrd="0" destOrd="0" parTransId="{DBACEAB0-4A88-4918-8016-2F621AC24E16}" sibTransId="{BC16F2DD-2640-455E-A3BD-E818BDA04E64}"/>
    <dgm:cxn modelId="{C360F197-8182-4765-8B16-2F4588BF7C72}" srcId="{9B8C3041-EF25-493B-B1D7-11699A8F0F09}" destId="{28A46686-8AEE-45D5-97BB-883F6C6CA94C}" srcOrd="1" destOrd="0" parTransId="{B9C56E43-F325-42E1-97A0-2AF9C3DC7BEE}" sibTransId="{34B54214-455D-466D-A178-B079A2AD9654}"/>
    <dgm:cxn modelId="{9C3F7DCF-F497-4FEE-9A49-6EA56F945033}" type="presParOf" srcId="{1E8EDA6C-A46C-4D5C-9AD0-A6B3FC1FAAA0}" destId="{06C79C57-562E-43A4-A5ED-B79ABE30F3EF}" srcOrd="0" destOrd="0" presId="urn:microsoft.com/office/officeart/2005/8/layout/default"/>
    <dgm:cxn modelId="{E842D404-17EE-4E49-99A3-7A12307268B0}" type="presParOf" srcId="{1E8EDA6C-A46C-4D5C-9AD0-A6B3FC1FAAA0}" destId="{D50C41E0-AD11-4157-85E2-42840726F400}" srcOrd="1" destOrd="0" presId="urn:microsoft.com/office/officeart/2005/8/layout/default"/>
    <dgm:cxn modelId="{453EB86B-F9E1-4F9B-8B48-E6A79146573B}" type="presParOf" srcId="{1E8EDA6C-A46C-4D5C-9AD0-A6B3FC1FAAA0}" destId="{307210DD-28B2-45F9-8E98-8EB35093E3BB}" srcOrd="2" destOrd="0" presId="urn:microsoft.com/office/officeart/2005/8/layout/default"/>
    <dgm:cxn modelId="{4249620A-C107-403A-97AA-8E38E81388F8}" type="presParOf" srcId="{1E8EDA6C-A46C-4D5C-9AD0-A6B3FC1FAAA0}" destId="{B25ADB9D-0C84-424D-903E-D0B0DB9B922A}" srcOrd="3" destOrd="0" presId="urn:microsoft.com/office/officeart/2005/8/layout/default"/>
    <dgm:cxn modelId="{B6C419C6-38DA-4910-BA44-DA5F4DF5791E}" type="presParOf" srcId="{1E8EDA6C-A46C-4D5C-9AD0-A6B3FC1FAAA0}" destId="{BC85336D-532F-4AEE-BEF4-3BE5B2E829FF}" srcOrd="4" destOrd="0" presId="urn:microsoft.com/office/officeart/2005/8/layout/default"/>
    <dgm:cxn modelId="{DAB03B84-5F1A-4E03-92C8-676B59D0DF3D}" type="presParOf" srcId="{1E8EDA6C-A46C-4D5C-9AD0-A6B3FC1FAAA0}" destId="{C0CE04B7-E4E1-4EFF-902D-95005E1AA112}" srcOrd="5" destOrd="0" presId="urn:microsoft.com/office/officeart/2005/8/layout/default"/>
    <dgm:cxn modelId="{BF8C7A0E-22D5-4C0E-9973-02DBB2D96BF6}" type="presParOf" srcId="{1E8EDA6C-A46C-4D5C-9AD0-A6B3FC1FAAA0}" destId="{C02E0A0B-621F-4218-B0DF-B12DA2C3E6D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D077B7F-D7EC-401D-ACC7-8582800BFC0D}" type="doc">
      <dgm:prSet loTypeId="urn:microsoft.com/office/officeart/2005/8/layout/hierarchy5" loCatId="hierarchy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30105976-9AC2-428A-8DF6-30F4EE5393B0}">
      <dgm:prSet/>
      <dgm:spPr/>
      <dgm:t>
        <a:bodyPr/>
        <a:lstStyle/>
        <a:p>
          <a:pPr rtl="0"/>
          <a:r>
            <a:rPr lang="es-MX" dirty="0" smtClean="0"/>
            <a:t>Hay tres formas principales para unir tuberías, o también llamadas juntas de tuberías, estas son: soldadas, mecánicas y roscadas</a:t>
          </a:r>
          <a:endParaRPr lang="es-MX" dirty="0"/>
        </a:p>
      </dgm:t>
    </dgm:pt>
    <dgm:pt modelId="{37200293-0799-4F3D-9998-4C840B774790}" type="parTrans" cxnId="{039F36D5-F143-40A4-B695-238BC585C059}">
      <dgm:prSet/>
      <dgm:spPr/>
      <dgm:t>
        <a:bodyPr/>
        <a:lstStyle/>
        <a:p>
          <a:endParaRPr lang="es-MX"/>
        </a:p>
      </dgm:t>
    </dgm:pt>
    <dgm:pt modelId="{1A3608B2-F8D5-4D0D-8E0A-242DF8C95277}" type="sibTrans" cxnId="{039F36D5-F143-40A4-B695-238BC585C059}">
      <dgm:prSet/>
      <dgm:spPr/>
      <dgm:t>
        <a:bodyPr/>
        <a:lstStyle/>
        <a:p>
          <a:endParaRPr lang="es-MX"/>
        </a:p>
      </dgm:t>
    </dgm:pt>
    <dgm:pt modelId="{2D1022C1-C58A-41BD-9568-B151DCB104BE}">
      <dgm:prSet custT="1"/>
      <dgm:spPr/>
      <dgm:t>
        <a:bodyPr/>
        <a:lstStyle/>
        <a:p>
          <a:pPr rtl="0"/>
          <a:endParaRPr lang="es-MX" sz="1400" dirty="0" smtClean="0"/>
        </a:p>
        <a:p>
          <a:pPr rtl="0"/>
          <a:endParaRPr lang="es-MX" sz="1400" dirty="0" smtClean="0"/>
        </a:p>
        <a:p>
          <a:pPr rtl="0"/>
          <a:endParaRPr lang="es-MX" sz="2000" dirty="0" smtClean="0">
            <a:solidFill>
              <a:srgbClr val="C00000"/>
            </a:solidFill>
          </a:endParaRPr>
        </a:p>
        <a:p>
          <a:pPr rtl="0"/>
          <a:r>
            <a:rPr lang="es-MX" sz="2000" dirty="0" smtClean="0">
              <a:solidFill>
                <a:srgbClr val="C00000"/>
              </a:solidFill>
            </a:rPr>
            <a:t>Soldadas</a:t>
          </a:r>
        </a:p>
        <a:p>
          <a:pPr rtl="0"/>
          <a:r>
            <a:rPr lang="es-MX" sz="1400" dirty="0" smtClean="0"/>
            <a:t> Las uniones soldadas se hacen por medio de aplicación de soldadura, acorde a la variedad de tubo que corresponde, bien sea de acero, cobre, PVC y CPVC.</a:t>
          </a:r>
          <a:endParaRPr lang="es-MX" sz="1400" dirty="0"/>
        </a:p>
      </dgm:t>
    </dgm:pt>
    <dgm:pt modelId="{1CB630DC-80D3-4279-9A30-FF611ABFDEC3}" type="parTrans" cxnId="{3B080A59-CE1B-4731-8DA5-8C259C20A3D8}">
      <dgm:prSet/>
      <dgm:spPr/>
      <dgm:t>
        <a:bodyPr/>
        <a:lstStyle/>
        <a:p>
          <a:endParaRPr lang="es-MX"/>
        </a:p>
      </dgm:t>
    </dgm:pt>
    <dgm:pt modelId="{4AA2B550-6C8D-4D80-847B-A6EDBCF20FBE}" type="sibTrans" cxnId="{3B080A59-CE1B-4731-8DA5-8C259C20A3D8}">
      <dgm:prSet/>
      <dgm:spPr/>
      <dgm:t>
        <a:bodyPr/>
        <a:lstStyle/>
        <a:p>
          <a:endParaRPr lang="es-MX"/>
        </a:p>
      </dgm:t>
    </dgm:pt>
    <dgm:pt modelId="{A5ECD2C1-FD6F-4358-8AF4-7ABC014E3122}">
      <dgm:prSet custT="1"/>
      <dgm:spPr/>
      <dgm:t>
        <a:bodyPr/>
        <a:lstStyle/>
        <a:p>
          <a:pPr rtl="0"/>
          <a:r>
            <a:rPr lang="es-MX" sz="2000" dirty="0" smtClean="0">
              <a:solidFill>
                <a:srgbClr val="C00000"/>
              </a:solidFill>
            </a:rPr>
            <a:t>Mecánicas</a:t>
          </a:r>
        </a:p>
        <a:p>
          <a:pPr rtl="0"/>
          <a:r>
            <a:rPr lang="es-MX" sz="1400" dirty="0" smtClean="0"/>
            <a:t>Este tipo de uniones se hace por medio de bridas, tornillos, tuercas</a:t>
          </a:r>
          <a:r>
            <a:rPr lang="es-MX" sz="1100" dirty="0" smtClean="0"/>
            <a:t>.</a:t>
          </a:r>
          <a:endParaRPr lang="es-MX" sz="1100" dirty="0"/>
        </a:p>
      </dgm:t>
    </dgm:pt>
    <dgm:pt modelId="{CC80D2E6-FAA9-43C4-93AC-B2644962F93B}" type="parTrans" cxnId="{F8A1023B-DB63-407F-8F26-CFC61B24F04E}">
      <dgm:prSet/>
      <dgm:spPr/>
      <dgm:t>
        <a:bodyPr/>
        <a:lstStyle/>
        <a:p>
          <a:endParaRPr lang="es-MX"/>
        </a:p>
      </dgm:t>
    </dgm:pt>
    <dgm:pt modelId="{EF26857E-1B77-4D54-B56E-21BC765E4904}" type="sibTrans" cxnId="{F8A1023B-DB63-407F-8F26-CFC61B24F04E}">
      <dgm:prSet/>
      <dgm:spPr/>
      <dgm:t>
        <a:bodyPr/>
        <a:lstStyle/>
        <a:p>
          <a:endParaRPr lang="es-MX"/>
        </a:p>
      </dgm:t>
    </dgm:pt>
    <dgm:pt modelId="{6D5175E5-883E-4D7F-BC87-58368B80BE04}">
      <dgm:prSet custT="1"/>
      <dgm:spPr/>
      <dgm:t>
        <a:bodyPr/>
        <a:lstStyle/>
        <a:p>
          <a:pPr rtl="0"/>
          <a:endParaRPr lang="es-MX" sz="1200" dirty="0" smtClean="0"/>
        </a:p>
        <a:p>
          <a:pPr rtl="0"/>
          <a:endParaRPr lang="es-MX" sz="1200" dirty="0" smtClean="0"/>
        </a:p>
        <a:p>
          <a:pPr rtl="0"/>
          <a:r>
            <a:rPr lang="es-MX" sz="2000" dirty="0" smtClean="0">
              <a:solidFill>
                <a:srgbClr val="C00000"/>
              </a:solidFill>
            </a:rPr>
            <a:t>Roscadas </a:t>
          </a:r>
        </a:p>
        <a:p>
          <a:pPr rtl="0"/>
          <a:r>
            <a:rPr lang="es-MX" sz="1200" dirty="0" smtClean="0"/>
            <a:t>Estas juntas permiten una fácil instalación, remoción o reemplazo de tuberías, válvulas y conexiones, se utilizan cuando se considera un desmontaje futuro o mantenimientos frecuentes</a:t>
          </a:r>
          <a:r>
            <a:rPr lang="es-MX" sz="1100" dirty="0" smtClean="0"/>
            <a:t>.</a:t>
          </a:r>
          <a:endParaRPr lang="es-MX" sz="1100" dirty="0"/>
        </a:p>
      </dgm:t>
    </dgm:pt>
    <dgm:pt modelId="{A1EDA864-E237-4CAF-A74C-20EDFEF3DFD9}" type="parTrans" cxnId="{89CD0F87-80BA-4ED9-AACF-088E171A5DC6}">
      <dgm:prSet/>
      <dgm:spPr/>
      <dgm:t>
        <a:bodyPr/>
        <a:lstStyle/>
        <a:p>
          <a:endParaRPr lang="es-MX"/>
        </a:p>
      </dgm:t>
    </dgm:pt>
    <dgm:pt modelId="{EA8FB9B2-CEF7-4697-A22E-40245B89F802}" type="sibTrans" cxnId="{89CD0F87-80BA-4ED9-AACF-088E171A5DC6}">
      <dgm:prSet/>
      <dgm:spPr/>
      <dgm:t>
        <a:bodyPr/>
        <a:lstStyle/>
        <a:p>
          <a:endParaRPr lang="es-MX"/>
        </a:p>
      </dgm:t>
    </dgm:pt>
    <dgm:pt modelId="{664C1532-DFA0-4237-9250-3EA972FF81BE}" type="pres">
      <dgm:prSet presAssocID="{FD077B7F-D7EC-401D-ACC7-8582800BFC0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0E74BA2-CF95-4E46-A5AF-320EE1989E80}" type="pres">
      <dgm:prSet presAssocID="{FD077B7F-D7EC-401D-ACC7-8582800BFC0D}" presName="hierFlow" presStyleCnt="0"/>
      <dgm:spPr/>
    </dgm:pt>
    <dgm:pt modelId="{BEDD8B42-E99A-4134-B4C4-E50C82E3D936}" type="pres">
      <dgm:prSet presAssocID="{FD077B7F-D7EC-401D-ACC7-8582800BFC0D}" presName="firstBuf" presStyleCnt="0"/>
      <dgm:spPr/>
    </dgm:pt>
    <dgm:pt modelId="{ABAB38F1-758A-4EA8-B2FF-C15951C9E03C}" type="pres">
      <dgm:prSet presAssocID="{FD077B7F-D7EC-401D-ACC7-8582800BFC0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2F5A169-CB14-4071-A4C1-9E1D821C177A}" type="pres">
      <dgm:prSet presAssocID="{30105976-9AC2-428A-8DF6-30F4EE5393B0}" presName="Name17" presStyleCnt="0"/>
      <dgm:spPr/>
    </dgm:pt>
    <dgm:pt modelId="{0F30BFB8-DAC6-4006-AAB8-13A8FF31223F}" type="pres">
      <dgm:prSet presAssocID="{30105976-9AC2-428A-8DF6-30F4EE5393B0}" presName="level1Shape" presStyleLbl="node0" presStyleIdx="0" presStyleCnt="1" custLinFactNeighborX="172" custLinFactNeighborY="16869">
        <dgm:presLayoutVars>
          <dgm:chPref val="3"/>
        </dgm:presLayoutVars>
      </dgm:prSet>
      <dgm:spPr/>
    </dgm:pt>
    <dgm:pt modelId="{09E81D0C-94C3-485B-8B4A-FA865F91AE6B}" type="pres">
      <dgm:prSet presAssocID="{30105976-9AC2-428A-8DF6-30F4EE5393B0}" presName="hierChild2" presStyleCnt="0"/>
      <dgm:spPr/>
    </dgm:pt>
    <dgm:pt modelId="{F0B4C947-7E80-4391-B98D-C967BAACCFA6}" type="pres">
      <dgm:prSet presAssocID="{FD077B7F-D7EC-401D-ACC7-8582800BFC0D}" presName="bgShapesFlow" presStyleCnt="0"/>
      <dgm:spPr/>
    </dgm:pt>
    <dgm:pt modelId="{4473F72A-33C1-4E14-9C96-496259205F48}" type="pres">
      <dgm:prSet presAssocID="{2D1022C1-C58A-41BD-9568-B151DCB104BE}" presName="rectComp" presStyleCnt="0"/>
      <dgm:spPr/>
    </dgm:pt>
    <dgm:pt modelId="{0415F032-E7D3-4AB5-83F0-70F1451E68E3}" type="pres">
      <dgm:prSet presAssocID="{2D1022C1-C58A-41BD-9568-B151DCB104BE}" presName="bgRect" presStyleLbl="bgShp" presStyleIdx="0" presStyleCnt="3" custLinFactNeighborX="1561" custLinFactNeighborY="-9459"/>
      <dgm:spPr/>
      <dgm:t>
        <a:bodyPr/>
        <a:lstStyle/>
        <a:p>
          <a:endParaRPr lang="es-MX"/>
        </a:p>
      </dgm:t>
    </dgm:pt>
    <dgm:pt modelId="{55761549-E628-4DD9-9FC2-0397699FD10D}" type="pres">
      <dgm:prSet presAssocID="{2D1022C1-C58A-41BD-9568-B151DCB104BE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38B7095-31B0-4081-82A5-5B7BDC3F71D9}" type="pres">
      <dgm:prSet presAssocID="{2D1022C1-C58A-41BD-9568-B151DCB104BE}" presName="spComp" presStyleCnt="0"/>
      <dgm:spPr/>
    </dgm:pt>
    <dgm:pt modelId="{58FF94A0-050D-438E-BAC8-D7C4AFFB3EF4}" type="pres">
      <dgm:prSet presAssocID="{2D1022C1-C58A-41BD-9568-B151DCB104BE}" presName="hSp" presStyleCnt="0"/>
      <dgm:spPr/>
    </dgm:pt>
    <dgm:pt modelId="{EB35717A-A93F-42C2-9163-89A1CCFAF01F}" type="pres">
      <dgm:prSet presAssocID="{A5ECD2C1-FD6F-4358-8AF4-7ABC014E3122}" presName="rectComp" presStyleCnt="0"/>
      <dgm:spPr/>
    </dgm:pt>
    <dgm:pt modelId="{A2B671F2-1786-4956-BE29-03DA6B2EC9AD}" type="pres">
      <dgm:prSet presAssocID="{A5ECD2C1-FD6F-4358-8AF4-7ABC014E3122}" presName="bgRect" presStyleLbl="bgShp" presStyleIdx="1" presStyleCnt="3"/>
      <dgm:spPr/>
      <dgm:t>
        <a:bodyPr/>
        <a:lstStyle/>
        <a:p>
          <a:endParaRPr lang="es-MX"/>
        </a:p>
      </dgm:t>
    </dgm:pt>
    <dgm:pt modelId="{F57A9475-969D-489D-B33A-7284EB913FD5}" type="pres">
      <dgm:prSet presAssocID="{A5ECD2C1-FD6F-4358-8AF4-7ABC014E3122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7DC0470-F43E-49AE-8F59-CEF179C8202E}" type="pres">
      <dgm:prSet presAssocID="{A5ECD2C1-FD6F-4358-8AF4-7ABC014E3122}" presName="spComp" presStyleCnt="0"/>
      <dgm:spPr/>
    </dgm:pt>
    <dgm:pt modelId="{687928FC-25EF-4762-9E98-2D1EDA91CE08}" type="pres">
      <dgm:prSet presAssocID="{A5ECD2C1-FD6F-4358-8AF4-7ABC014E3122}" presName="hSp" presStyleCnt="0"/>
      <dgm:spPr/>
    </dgm:pt>
    <dgm:pt modelId="{FF9AF97C-ED8D-4EB9-93E7-630DB2279A06}" type="pres">
      <dgm:prSet presAssocID="{6D5175E5-883E-4D7F-BC87-58368B80BE04}" presName="rectComp" presStyleCnt="0"/>
      <dgm:spPr/>
    </dgm:pt>
    <dgm:pt modelId="{B475C33F-3E5D-4720-AEBF-C169E19F4010}" type="pres">
      <dgm:prSet presAssocID="{6D5175E5-883E-4D7F-BC87-58368B80BE04}" presName="bgRect" presStyleLbl="bgShp" presStyleIdx="2" presStyleCnt="3"/>
      <dgm:spPr/>
      <dgm:t>
        <a:bodyPr/>
        <a:lstStyle/>
        <a:p>
          <a:endParaRPr lang="es-MX"/>
        </a:p>
      </dgm:t>
    </dgm:pt>
    <dgm:pt modelId="{09E3BBF7-A0B7-4ADB-94E1-E974FA982A6B}" type="pres">
      <dgm:prSet presAssocID="{6D5175E5-883E-4D7F-BC87-58368B80BE04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925E6DD7-CE69-4A3A-81D8-4D92CCBB43F9}" type="presOf" srcId="{2D1022C1-C58A-41BD-9568-B151DCB104BE}" destId="{55761549-E628-4DD9-9FC2-0397699FD10D}" srcOrd="1" destOrd="0" presId="urn:microsoft.com/office/officeart/2005/8/layout/hierarchy5"/>
    <dgm:cxn modelId="{29A2C357-CCB4-4CD0-A05A-687F13A1292F}" type="presOf" srcId="{A5ECD2C1-FD6F-4358-8AF4-7ABC014E3122}" destId="{A2B671F2-1786-4956-BE29-03DA6B2EC9AD}" srcOrd="0" destOrd="0" presId="urn:microsoft.com/office/officeart/2005/8/layout/hierarchy5"/>
    <dgm:cxn modelId="{6A61EE7F-C60B-4B9D-AD4A-B44072C3A682}" type="presOf" srcId="{FD077B7F-D7EC-401D-ACC7-8582800BFC0D}" destId="{664C1532-DFA0-4237-9250-3EA972FF81BE}" srcOrd="0" destOrd="0" presId="urn:microsoft.com/office/officeart/2005/8/layout/hierarchy5"/>
    <dgm:cxn modelId="{82095676-3D6E-49D1-9BA1-23CCFA3FE579}" type="presOf" srcId="{6D5175E5-883E-4D7F-BC87-58368B80BE04}" destId="{B475C33F-3E5D-4720-AEBF-C169E19F4010}" srcOrd="0" destOrd="0" presId="urn:microsoft.com/office/officeart/2005/8/layout/hierarchy5"/>
    <dgm:cxn modelId="{039F36D5-F143-40A4-B695-238BC585C059}" srcId="{FD077B7F-D7EC-401D-ACC7-8582800BFC0D}" destId="{30105976-9AC2-428A-8DF6-30F4EE5393B0}" srcOrd="0" destOrd="0" parTransId="{37200293-0799-4F3D-9998-4C840B774790}" sibTransId="{1A3608B2-F8D5-4D0D-8E0A-242DF8C95277}"/>
    <dgm:cxn modelId="{D11573C8-BD70-4B76-A6AC-F50F9083AC97}" type="presOf" srcId="{2D1022C1-C58A-41BD-9568-B151DCB104BE}" destId="{0415F032-E7D3-4AB5-83F0-70F1451E68E3}" srcOrd="0" destOrd="0" presId="urn:microsoft.com/office/officeart/2005/8/layout/hierarchy5"/>
    <dgm:cxn modelId="{F8A1023B-DB63-407F-8F26-CFC61B24F04E}" srcId="{FD077B7F-D7EC-401D-ACC7-8582800BFC0D}" destId="{A5ECD2C1-FD6F-4358-8AF4-7ABC014E3122}" srcOrd="2" destOrd="0" parTransId="{CC80D2E6-FAA9-43C4-93AC-B2644962F93B}" sibTransId="{EF26857E-1B77-4D54-B56E-21BC765E4904}"/>
    <dgm:cxn modelId="{3B080A59-CE1B-4731-8DA5-8C259C20A3D8}" srcId="{FD077B7F-D7EC-401D-ACC7-8582800BFC0D}" destId="{2D1022C1-C58A-41BD-9568-B151DCB104BE}" srcOrd="1" destOrd="0" parTransId="{1CB630DC-80D3-4279-9A30-FF611ABFDEC3}" sibTransId="{4AA2B550-6C8D-4D80-847B-A6EDBCF20FBE}"/>
    <dgm:cxn modelId="{CED99F55-626F-4DB0-9D1B-4A3BD807DA15}" type="presOf" srcId="{30105976-9AC2-428A-8DF6-30F4EE5393B0}" destId="{0F30BFB8-DAC6-4006-AAB8-13A8FF31223F}" srcOrd="0" destOrd="0" presId="urn:microsoft.com/office/officeart/2005/8/layout/hierarchy5"/>
    <dgm:cxn modelId="{89CD0F87-80BA-4ED9-AACF-088E171A5DC6}" srcId="{FD077B7F-D7EC-401D-ACC7-8582800BFC0D}" destId="{6D5175E5-883E-4D7F-BC87-58368B80BE04}" srcOrd="3" destOrd="0" parTransId="{A1EDA864-E237-4CAF-A74C-20EDFEF3DFD9}" sibTransId="{EA8FB9B2-CEF7-4697-A22E-40245B89F802}"/>
    <dgm:cxn modelId="{2EB35447-E695-436A-8EBE-9C20576DC2F7}" type="presOf" srcId="{A5ECD2C1-FD6F-4358-8AF4-7ABC014E3122}" destId="{F57A9475-969D-489D-B33A-7284EB913FD5}" srcOrd="1" destOrd="0" presId="urn:microsoft.com/office/officeart/2005/8/layout/hierarchy5"/>
    <dgm:cxn modelId="{36B7A780-5D80-48AB-AE47-276BBBCB3D69}" type="presOf" srcId="{6D5175E5-883E-4D7F-BC87-58368B80BE04}" destId="{09E3BBF7-A0B7-4ADB-94E1-E974FA982A6B}" srcOrd="1" destOrd="0" presId="urn:microsoft.com/office/officeart/2005/8/layout/hierarchy5"/>
    <dgm:cxn modelId="{4D232050-09B6-4625-A7F7-8DE361357328}" type="presParOf" srcId="{664C1532-DFA0-4237-9250-3EA972FF81BE}" destId="{90E74BA2-CF95-4E46-A5AF-320EE1989E80}" srcOrd="0" destOrd="0" presId="urn:microsoft.com/office/officeart/2005/8/layout/hierarchy5"/>
    <dgm:cxn modelId="{58D3DC97-874A-4701-BC12-C41F1EE0B969}" type="presParOf" srcId="{90E74BA2-CF95-4E46-A5AF-320EE1989E80}" destId="{BEDD8B42-E99A-4134-B4C4-E50C82E3D936}" srcOrd="0" destOrd="0" presId="urn:microsoft.com/office/officeart/2005/8/layout/hierarchy5"/>
    <dgm:cxn modelId="{608C97F8-432B-4FE6-A416-D23D1A4976BD}" type="presParOf" srcId="{90E74BA2-CF95-4E46-A5AF-320EE1989E80}" destId="{ABAB38F1-758A-4EA8-B2FF-C15951C9E03C}" srcOrd="1" destOrd="0" presId="urn:microsoft.com/office/officeart/2005/8/layout/hierarchy5"/>
    <dgm:cxn modelId="{C75ADFDC-E8D3-4A0E-B6EC-A148C512D662}" type="presParOf" srcId="{ABAB38F1-758A-4EA8-B2FF-C15951C9E03C}" destId="{62F5A169-CB14-4071-A4C1-9E1D821C177A}" srcOrd="0" destOrd="0" presId="urn:microsoft.com/office/officeart/2005/8/layout/hierarchy5"/>
    <dgm:cxn modelId="{682FAA72-8E97-4FB4-A98C-FD51BFB9893C}" type="presParOf" srcId="{62F5A169-CB14-4071-A4C1-9E1D821C177A}" destId="{0F30BFB8-DAC6-4006-AAB8-13A8FF31223F}" srcOrd="0" destOrd="0" presId="urn:microsoft.com/office/officeart/2005/8/layout/hierarchy5"/>
    <dgm:cxn modelId="{03A94193-CC5F-440B-9EE3-64CEDB74E87D}" type="presParOf" srcId="{62F5A169-CB14-4071-A4C1-9E1D821C177A}" destId="{09E81D0C-94C3-485B-8B4A-FA865F91AE6B}" srcOrd="1" destOrd="0" presId="urn:microsoft.com/office/officeart/2005/8/layout/hierarchy5"/>
    <dgm:cxn modelId="{6EDCA52B-2058-4038-82EA-62F55F70E417}" type="presParOf" srcId="{664C1532-DFA0-4237-9250-3EA972FF81BE}" destId="{F0B4C947-7E80-4391-B98D-C967BAACCFA6}" srcOrd="1" destOrd="0" presId="urn:microsoft.com/office/officeart/2005/8/layout/hierarchy5"/>
    <dgm:cxn modelId="{C37A3EDB-696D-4425-9D85-71F3B6241CD5}" type="presParOf" srcId="{F0B4C947-7E80-4391-B98D-C967BAACCFA6}" destId="{4473F72A-33C1-4E14-9C96-496259205F48}" srcOrd="0" destOrd="0" presId="urn:microsoft.com/office/officeart/2005/8/layout/hierarchy5"/>
    <dgm:cxn modelId="{1355C39E-F0E7-40BF-A54F-5209AB8620DC}" type="presParOf" srcId="{4473F72A-33C1-4E14-9C96-496259205F48}" destId="{0415F032-E7D3-4AB5-83F0-70F1451E68E3}" srcOrd="0" destOrd="0" presId="urn:microsoft.com/office/officeart/2005/8/layout/hierarchy5"/>
    <dgm:cxn modelId="{2F26013F-7760-48F6-A005-133170BCF9C9}" type="presParOf" srcId="{4473F72A-33C1-4E14-9C96-496259205F48}" destId="{55761549-E628-4DD9-9FC2-0397699FD10D}" srcOrd="1" destOrd="0" presId="urn:microsoft.com/office/officeart/2005/8/layout/hierarchy5"/>
    <dgm:cxn modelId="{5998F835-6229-4C41-B713-98694F5F75F9}" type="presParOf" srcId="{F0B4C947-7E80-4391-B98D-C967BAACCFA6}" destId="{038B7095-31B0-4081-82A5-5B7BDC3F71D9}" srcOrd="1" destOrd="0" presId="urn:microsoft.com/office/officeart/2005/8/layout/hierarchy5"/>
    <dgm:cxn modelId="{E2FA551F-3DD0-4AB4-B04F-B749F111908E}" type="presParOf" srcId="{038B7095-31B0-4081-82A5-5B7BDC3F71D9}" destId="{58FF94A0-050D-438E-BAC8-D7C4AFFB3EF4}" srcOrd="0" destOrd="0" presId="urn:microsoft.com/office/officeart/2005/8/layout/hierarchy5"/>
    <dgm:cxn modelId="{55A9A423-95EF-400D-B92F-541E00D17ACB}" type="presParOf" srcId="{F0B4C947-7E80-4391-B98D-C967BAACCFA6}" destId="{EB35717A-A93F-42C2-9163-89A1CCFAF01F}" srcOrd="2" destOrd="0" presId="urn:microsoft.com/office/officeart/2005/8/layout/hierarchy5"/>
    <dgm:cxn modelId="{BE5E4A68-97F6-427F-AFAF-C5CBCCDC5BB0}" type="presParOf" srcId="{EB35717A-A93F-42C2-9163-89A1CCFAF01F}" destId="{A2B671F2-1786-4956-BE29-03DA6B2EC9AD}" srcOrd="0" destOrd="0" presId="urn:microsoft.com/office/officeart/2005/8/layout/hierarchy5"/>
    <dgm:cxn modelId="{627568AB-9480-47EF-98B1-985F84F60C86}" type="presParOf" srcId="{EB35717A-A93F-42C2-9163-89A1CCFAF01F}" destId="{F57A9475-969D-489D-B33A-7284EB913FD5}" srcOrd="1" destOrd="0" presId="urn:microsoft.com/office/officeart/2005/8/layout/hierarchy5"/>
    <dgm:cxn modelId="{9008FFA8-53C7-482B-ADDD-08C6B990CB05}" type="presParOf" srcId="{F0B4C947-7E80-4391-B98D-C967BAACCFA6}" destId="{F7DC0470-F43E-49AE-8F59-CEF179C8202E}" srcOrd="3" destOrd="0" presId="urn:microsoft.com/office/officeart/2005/8/layout/hierarchy5"/>
    <dgm:cxn modelId="{3345E7CD-0F09-4EA2-BC7E-D3EAAD6DD77D}" type="presParOf" srcId="{F7DC0470-F43E-49AE-8F59-CEF179C8202E}" destId="{687928FC-25EF-4762-9E98-2D1EDA91CE08}" srcOrd="0" destOrd="0" presId="urn:microsoft.com/office/officeart/2005/8/layout/hierarchy5"/>
    <dgm:cxn modelId="{A19AD3D2-AC45-41C0-B544-B27310C22688}" type="presParOf" srcId="{F0B4C947-7E80-4391-B98D-C967BAACCFA6}" destId="{FF9AF97C-ED8D-4EB9-93E7-630DB2279A06}" srcOrd="4" destOrd="0" presId="urn:microsoft.com/office/officeart/2005/8/layout/hierarchy5"/>
    <dgm:cxn modelId="{A9D2E274-EFEC-4FBD-946C-C7A720D3D9AB}" type="presParOf" srcId="{FF9AF97C-ED8D-4EB9-93E7-630DB2279A06}" destId="{B475C33F-3E5D-4720-AEBF-C169E19F4010}" srcOrd="0" destOrd="0" presId="urn:microsoft.com/office/officeart/2005/8/layout/hierarchy5"/>
    <dgm:cxn modelId="{E53017B0-CF88-4A2A-A34D-D6630B954488}" type="presParOf" srcId="{FF9AF97C-ED8D-4EB9-93E7-630DB2279A06}" destId="{09E3BBF7-A0B7-4ADB-94E1-E974FA982A6B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A4B0C2-9ABE-46C9-A82F-32EFE6B5CB96}">
      <dsp:nvSpPr>
        <dsp:cNvPr id="0" name=""/>
        <dsp:cNvSpPr/>
      </dsp:nvSpPr>
      <dsp:spPr>
        <a:xfrm>
          <a:off x="0" y="576071"/>
          <a:ext cx="8229600" cy="4032115"/>
        </a:xfrm>
        <a:prstGeom prst="rightArrow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26528AC-7241-474F-B33B-AAB3F75AE18F}">
      <dsp:nvSpPr>
        <dsp:cNvPr id="0" name=""/>
        <dsp:cNvSpPr/>
      </dsp:nvSpPr>
      <dsp:spPr>
        <a:xfrm>
          <a:off x="663832" y="1152129"/>
          <a:ext cx="6742807" cy="28803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06400" rIns="0" bIns="406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000" kern="1200" dirty="0" smtClean="0">
              <a:solidFill>
                <a:srgbClr val="C00000"/>
              </a:solidFill>
            </a:rPr>
            <a:t>2.- CLASIFICACIÓN DE TUBERÍAS</a:t>
          </a:r>
          <a:endParaRPr lang="es-MX" sz="4000" kern="1200" dirty="0">
            <a:solidFill>
              <a:srgbClr val="C00000"/>
            </a:solidFill>
          </a:endParaRPr>
        </a:p>
      </dsp:txBody>
      <dsp:txXfrm>
        <a:off x="663832" y="1152129"/>
        <a:ext cx="6742807" cy="28803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9C2C6-5DEA-40DB-A833-9D46E881F231}">
      <dsp:nvSpPr>
        <dsp:cNvPr id="0" name=""/>
        <dsp:cNvSpPr/>
      </dsp:nvSpPr>
      <dsp:spPr>
        <a:xfrm>
          <a:off x="0" y="363261"/>
          <a:ext cx="8280920" cy="57563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smtClean="0"/>
            <a:t>1.- CLASIFICACION DE TUBERIAS</a:t>
          </a:r>
          <a:endParaRPr lang="es-MX" sz="2400" kern="1200"/>
        </a:p>
      </dsp:txBody>
      <dsp:txXfrm>
        <a:off x="28100" y="391361"/>
        <a:ext cx="8224720" cy="519439"/>
      </dsp:txXfrm>
    </dsp:sp>
    <dsp:sp modelId="{993C5698-3F42-4F9E-B3B4-A95370DF0782}">
      <dsp:nvSpPr>
        <dsp:cNvPr id="0" name=""/>
        <dsp:cNvSpPr/>
      </dsp:nvSpPr>
      <dsp:spPr>
        <a:xfrm>
          <a:off x="0" y="1008021"/>
          <a:ext cx="8280920" cy="57563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          1.1.- </a:t>
          </a:r>
          <a:r>
            <a:rPr lang="es-MX" sz="2400" kern="1200" dirty="0" smtClean="0"/>
            <a:t>COBRE RÍGIDO (4 TIPOS) Y COBRE FLEXIBLE (3 TIPOS)</a:t>
          </a:r>
          <a:endParaRPr lang="es-MX" sz="2400" kern="1200" dirty="0"/>
        </a:p>
      </dsp:txBody>
      <dsp:txXfrm>
        <a:off x="28100" y="1036121"/>
        <a:ext cx="8224720" cy="519439"/>
      </dsp:txXfrm>
    </dsp:sp>
    <dsp:sp modelId="{6C1E2A82-BF43-4FA9-AE99-61CF9DFBD8E2}">
      <dsp:nvSpPr>
        <dsp:cNvPr id="0" name=""/>
        <dsp:cNvSpPr/>
      </dsp:nvSpPr>
      <dsp:spPr>
        <a:xfrm>
          <a:off x="0" y="1652781"/>
          <a:ext cx="8280920" cy="57563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          1.2.- </a:t>
          </a:r>
          <a:r>
            <a:rPr lang="es-MX" sz="2400" kern="1200" dirty="0" smtClean="0"/>
            <a:t>P.V.C. Y C.P.V.C. (CÉDULA)</a:t>
          </a:r>
          <a:endParaRPr lang="es-MX" sz="2400" kern="1200" dirty="0"/>
        </a:p>
      </dsp:txBody>
      <dsp:txXfrm>
        <a:off x="28100" y="1680881"/>
        <a:ext cx="8224720" cy="519439"/>
      </dsp:txXfrm>
    </dsp:sp>
    <dsp:sp modelId="{6013D9C4-E670-492D-9A4C-E31ABEC0DF4C}">
      <dsp:nvSpPr>
        <dsp:cNvPr id="0" name=""/>
        <dsp:cNvSpPr/>
      </dsp:nvSpPr>
      <dsp:spPr>
        <a:xfrm>
          <a:off x="0" y="2297541"/>
          <a:ext cx="8280920" cy="57563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          </a:t>
          </a:r>
          <a:r>
            <a:rPr lang="es-MX" sz="2400" kern="1200" dirty="0" smtClean="0"/>
            <a:t>1.3.- </a:t>
          </a:r>
          <a:r>
            <a:rPr lang="es-MX" sz="2400" kern="1200" dirty="0" smtClean="0"/>
            <a:t>P.P.R.</a:t>
          </a:r>
          <a:endParaRPr lang="es-MX" sz="2400" kern="1200" dirty="0"/>
        </a:p>
      </dsp:txBody>
      <dsp:txXfrm>
        <a:off x="28100" y="2325641"/>
        <a:ext cx="8224720" cy="519439"/>
      </dsp:txXfrm>
    </dsp:sp>
    <dsp:sp modelId="{2B540C4C-4E36-421B-9693-50A67CF5ED95}">
      <dsp:nvSpPr>
        <dsp:cNvPr id="0" name=""/>
        <dsp:cNvSpPr/>
      </dsp:nvSpPr>
      <dsp:spPr>
        <a:xfrm>
          <a:off x="0" y="2942301"/>
          <a:ext cx="8280920" cy="57563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smtClean="0"/>
            <a:t>2.- SISTEMAS DE UNION</a:t>
          </a:r>
          <a:endParaRPr lang="es-MX" sz="2400" kern="1200"/>
        </a:p>
      </dsp:txBody>
      <dsp:txXfrm>
        <a:off x="28100" y="2970401"/>
        <a:ext cx="8224720" cy="519439"/>
      </dsp:txXfrm>
    </dsp:sp>
    <dsp:sp modelId="{6A3152FF-C1FA-4A35-834D-F2CBA0CEFC17}">
      <dsp:nvSpPr>
        <dsp:cNvPr id="0" name=""/>
        <dsp:cNvSpPr/>
      </dsp:nvSpPr>
      <dsp:spPr>
        <a:xfrm>
          <a:off x="0" y="3587061"/>
          <a:ext cx="8280920" cy="57563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smtClean="0"/>
            <a:t>3.- ACTIVIDAD (ARMAR UN ESQUELETO PARA REGADERA)</a:t>
          </a:r>
          <a:endParaRPr lang="es-MX" sz="2400" kern="1200"/>
        </a:p>
      </dsp:txBody>
      <dsp:txXfrm>
        <a:off x="28100" y="3615161"/>
        <a:ext cx="8224720" cy="5194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0060FD-A40E-48B4-888F-4479BE6A4BA5}">
      <dsp:nvSpPr>
        <dsp:cNvPr id="0" name=""/>
        <dsp:cNvSpPr/>
      </dsp:nvSpPr>
      <dsp:spPr>
        <a:xfrm>
          <a:off x="144015" y="1209476"/>
          <a:ext cx="2647116" cy="32919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¿QUE ES UNA  TUBERÍA?.-Una tubería es un conducto que cumple la función de transportar agua u otros fluidos. Se suele elaborar con materiales muy diversos.</a:t>
          </a:r>
          <a:endParaRPr lang="es-MX" sz="1700" kern="1200" dirty="0"/>
        </a:p>
      </dsp:txBody>
      <dsp:txXfrm>
        <a:off x="221546" y="1287007"/>
        <a:ext cx="2492054" cy="3136921"/>
      </dsp:txXfrm>
    </dsp:sp>
    <dsp:sp modelId="{D01D39AF-5D5A-412F-8DE8-A9AEB5232F75}">
      <dsp:nvSpPr>
        <dsp:cNvPr id="0" name=""/>
        <dsp:cNvSpPr/>
      </dsp:nvSpPr>
      <dsp:spPr>
        <a:xfrm rot="21600000">
          <a:off x="2952328" y="2793652"/>
          <a:ext cx="800312" cy="14823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00" kern="1200"/>
        </a:p>
      </dsp:txBody>
      <dsp:txXfrm rot="-21600000">
        <a:off x="2952328" y="2823300"/>
        <a:ext cx="755840" cy="88943"/>
      </dsp:txXfrm>
    </dsp:sp>
    <dsp:sp modelId="{109FDE63-F71F-4293-816C-5A460A1FBCF2}">
      <dsp:nvSpPr>
        <dsp:cNvPr id="0" name=""/>
        <dsp:cNvSpPr/>
      </dsp:nvSpPr>
      <dsp:spPr>
        <a:xfrm>
          <a:off x="3744415" y="489394"/>
          <a:ext cx="1271787" cy="5267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COBRE</a:t>
          </a:r>
          <a:endParaRPr lang="es-MX" sz="1700" kern="1200" dirty="0"/>
        </a:p>
      </dsp:txBody>
      <dsp:txXfrm>
        <a:off x="3759843" y="504822"/>
        <a:ext cx="1240931" cy="495902"/>
      </dsp:txXfrm>
    </dsp:sp>
    <dsp:sp modelId="{9A79A889-E5D4-4184-A1E2-59ADAE4B1952}">
      <dsp:nvSpPr>
        <dsp:cNvPr id="0" name=""/>
        <dsp:cNvSpPr/>
      </dsp:nvSpPr>
      <dsp:spPr>
        <a:xfrm rot="5386137">
          <a:off x="4141214" y="1412436"/>
          <a:ext cx="484108" cy="14823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00" kern="1200"/>
        </a:p>
      </dsp:txBody>
      <dsp:txXfrm>
        <a:off x="4163360" y="1419848"/>
        <a:ext cx="439636" cy="88943"/>
      </dsp:txXfrm>
    </dsp:sp>
    <dsp:sp modelId="{4A150D65-139F-4993-9FEC-F8A1976DA109}">
      <dsp:nvSpPr>
        <dsp:cNvPr id="0" name=""/>
        <dsp:cNvSpPr/>
      </dsp:nvSpPr>
      <dsp:spPr>
        <a:xfrm>
          <a:off x="3744418" y="1929557"/>
          <a:ext cx="1283396" cy="5267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P.V.C.</a:t>
          </a:r>
          <a:endParaRPr lang="es-MX" sz="1700" kern="1200" dirty="0"/>
        </a:p>
      </dsp:txBody>
      <dsp:txXfrm>
        <a:off x="3759846" y="1944985"/>
        <a:ext cx="1252540" cy="495902"/>
      </dsp:txXfrm>
    </dsp:sp>
    <dsp:sp modelId="{8B18A4CE-F22C-4F02-BF93-64DE0A7B8D12}">
      <dsp:nvSpPr>
        <dsp:cNvPr id="0" name=""/>
        <dsp:cNvSpPr/>
      </dsp:nvSpPr>
      <dsp:spPr>
        <a:xfrm rot="5272940">
          <a:off x="4171033" y="2852597"/>
          <a:ext cx="484432" cy="14823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00" kern="1200"/>
        </a:p>
      </dsp:txBody>
      <dsp:txXfrm>
        <a:off x="4192447" y="2860024"/>
        <a:ext cx="439960" cy="88943"/>
      </dsp:txXfrm>
    </dsp:sp>
    <dsp:sp modelId="{BF2084FC-25FD-4841-AD8D-CE189ACBAC2D}">
      <dsp:nvSpPr>
        <dsp:cNvPr id="0" name=""/>
        <dsp:cNvSpPr/>
      </dsp:nvSpPr>
      <dsp:spPr>
        <a:xfrm>
          <a:off x="3816422" y="3369715"/>
          <a:ext cx="1245893" cy="5267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C.P.V.C.</a:t>
          </a:r>
          <a:endParaRPr lang="es-MX" sz="1700" kern="1200" dirty="0"/>
        </a:p>
      </dsp:txBody>
      <dsp:txXfrm>
        <a:off x="3831850" y="3385143"/>
        <a:ext cx="1215037" cy="495902"/>
      </dsp:txXfrm>
    </dsp:sp>
    <dsp:sp modelId="{1BE19D94-280C-4203-8CC2-D556FBA4ACCA}">
      <dsp:nvSpPr>
        <dsp:cNvPr id="0" name=""/>
        <dsp:cNvSpPr/>
      </dsp:nvSpPr>
      <dsp:spPr>
        <a:xfrm rot="5325856">
          <a:off x="4249662" y="4218589"/>
          <a:ext cx="407870" cy="14823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00" kern="1200"/>
        </a:p>
      </dsp:txBody>
      <dsp:txXfrm>
        <a:off x="4271418" y="4226006"/>
        <a:ext cx="363398" cy="88943"/>
      </dsp:txXfrm>
    </dsp:sp>
    <dsp:sp modelId="{1FDA01DA-1435-4444-9E73-4A959485FAE7}">
      <dsp:nvSpPr>
        <dsp:cNvPr id="0" name=""/>
        <dsp:cNvSpPr/>
      </dsp:nvSpPr>
      <dsp:spPr>
        <a:xfrm>
          <a:off x="3816422" y="4665863"/>
          <a:ext cx="1301812" cy="5267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P.P.R. </a:t>
          </a:r>
          <a:endParaRPr lang="es-MX" sz="1700" kern="1200" dirty="0"/>
        </a:p>
      </dsp:txBody>
      <dsp:txXfrm>
        <a:off x="3831850" y="4681291"/>
        <a:ext cx="1270956" cy="4959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31FA31-77B0-4F99-AC2A-4196E65684EA}">
      <dsp:nvSpPr>
        <dsp:cNvPr id="0" name=""/>
        <dsp:cNvSpPr/>
      </dsp:nvSpPr>
      <dsp:spPr>
        <a:xfrm>
          <a:off x="3119386" y="1523490"/>
          <a:ext cx="1970138" cy="1970138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EFDEF68-B8BC-4205-9564-81881642D5B7}">
      <dsp:nvSpPr>
        <dsp:cNvPr id="0" name=""/>
        <dsp:cNvSpPr/>
      </dsp:nvSpPr>
      <dsp:spPr>
        <a:xfrm>
          <a:off x="2448271" y="52913"/>
          <a:ext cx="3312369" cy="134153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rgbClr val="C00000"/>
              </a:solidFill>
            </a:rPr>
            <a:t>1.1.-TUBERÍA </a:t>
          </a:r>
          <a:r>
            <a:rPr lang="es-ES" sz="2000" b="1" kern="1200" dirty="0" smtClean="0">
              <a:solidFill>
                <a:srgbClr val="C00000"/>
              </a:solidFill>
            </a:rPr>
            <a:t>DE COBRE </a:t>
          </a:r>
          <a:r>
            <a:rPr lang="es-ES" sz="2000" b="1" kern="1200" dirty="0" smtClean="0">
              <a:solidFill>
                <a:srgbClr val="C00000"/>
              </a:solidFill>
            </a:rPr>
            <a:t>RÍGIDO Y FLEXIBLE</a:t>
          </a:r>
          <a:endParaRPr lang="es-MX" sz="2000" b="1" kern="1200" dirty="0">
            <a:solidFill>
              <a:srgbClr val="C00000"/>
            </a:solidFill>
          </a:endParaRPr>
        </a:p>
      </dsp:txBody>
      <dsp:txXfrm>
        <a:off x="2448271" y="52913"/>
        <a:ext cx="3312369" cy="1341534"/>
      </dsp:txXfrm>
    </dsp:sp>
    <dsp:sp modelId="{E77971CF-501D-4A55-8408-669DA1A0BFBE}">
      <dsp:nvSpPr>
        <dsp:cNvPr id="0" name=""/>
        <dsp:cNvSpPr/>
      </dsp:nvSpPr>
      <dsp:spPr>
        <a:xfrm>
          <a:off x="3758860" y="1892731"/>
          <a:ext cx="1970138" cy="1970138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FE10F4B-DF39-4480-B1ED-FE24B2AC6DBD}">
      <dsp:nvSpPr>
        <dsp:cNvPr id="0" name=""/>
        <dsp:cNvSpPr/>
      </dsp:nvSpPr>
      <dsp:spPr>
        <a:xfrm>
          <a:off x="5875118" y="1330564"/>
          <a:ext cx="2333793" cy="146929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Este tipo de tubería se fabrica por </a:t>
          </a:r>
          <a:r>
            <a:rPr lang="es-ES" sz="1100" kern="1200" dirty="0" err="1" smtClean="0"/>
            <a:t>extrusión</a:t>
          </a:r>
          <a:r>
            <a:rPr lang="es-ES" sz="1100" kern="1200" dirty="0" smtClean="0"/>
            <a:t> y luego son estiradas en </a:t>
          </a:r>
          <a:r>
            <a:rPr lang="es-ES" sz="1100" kern="1200" dirty="0" err="1" smtClean="0"/>
            <a:t>frío</a:t>
          </a:r>
          <a:r>
            <a:rPr lang="es-ES" sz="1100" kern="1200" dirty="0" smtClean="0"/>
            <a:t> por medio de maquinaria especializada, lo cual le proporciona características ideales en la </a:t>
          </a:r>
          <a:r>
            <a:rPr lang="es-ES" sz="1100" kern="1200" dirty="0" err="1" smtClean="0"/>
            <a:t>conducción</a:t>
          </a:r>
          <a:r>
            <a:rPr lang="es-ES" sz="1100" kern="1200" dirty="0" smtClean="0"/>
            <a:t> de fluidos en las instalaciones fijas; se fabrican 4 </a:t>
          </a:r>
          <a:r>
            <a:rPr lang="es-ES" sz="1100" kern="1200" dirty="0" smtClean="0"/>
            <a:t>tipos , (N,M,L,K) Y para tubo de cobre flexible se fabrican solo 3 tipos (M,L,K).</a:t>
          </a:r>
          <a:endParaRPr lang="es-MX" sz="1100" kern="1200" dirty="0"/>
        </a:p>
      </dsp:txBody>
      <dsp:txXfrm>
        <a:off x="5875118" y="1330564"/>
        <a:ext cx="2333793" cy="1469299"/>
      </dsp:txXfrm>
    </dsp:sp>
    <dsp:sp modelId="{931AA830-9DD7-4888-BE79-2F2AC0CB3251}">
      <dsp:nvSpPr>
        <dsp:cNvPr id="0" name=""/>
        <dsp:cNvSpPr/>
      </dsp:nvSpPr>
      <dsp:spPr>
        <a:xfrm>
          <a:off x="3758860" y="2631214"/>
          <a:ext cx="1970138" cy="1970138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467D81F-6CBF-42FF-B53C-AF76286374BB}">
      <dsp:nvSpPr>
        <dsp:cNvPr id="0" name=""/>
        <dsp:cNvSpPr/>
      </dsp:nvSpPr>
      <dsp:spPr>
        <a:xfrm>
          <a:off x="5875118" y="3521737"/>
          <a:ext cx="2333793" cy="164178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b="1" kern="1200" smtClean="0"/>
            <a:t>N</a:t>
          </a:r>
          <a:r>
            <a:rPr lang="es-ES" sz="1100" kern="1200" smtClean="0"/>
            <a:t>.- Para instalaciones de agua fría que no requiere presión y se usa para paso, llenado y es el tubo de cobre más delgado.</a:t>
          </a:r>
          <a:endParaRPr lang="es-MX" sz="1100" kern="1200" dirty="0"/>
        </a:p>
      </dsp:txBody>
      <dsp:txXfrm>
        <a:off x="5875118" y="3521737"/>
        <a:ext cx="2333793" cy="1641782"/>
      </dsp:txXfrm>
    </dsp:sp>
    <dsp:sp modelId="{7DDBEE17-E5FD-4EF1-A0E2-C784641F1710}">
      <dsp:nvSpPr>
        <dsp:cNvPr id="0" name=""/>
        <dsp:cNvSpPr/>
      </dsp:nvSpPr>
      <dsp:spPr>
        <a:xfrm>
          <a:off x="3119386" y="3001094"/>
          <a:ext cx="1970138" cy="1970138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20AF83C-DFE2-4BFF-9FCA-E5B3D1AD8A3C}">
      <dsp:nvSpPr>
        <dsp:cNvPr id="0" name=""/>
        <dsp:cNvSpPr/>
      </dsp:nvSpPr>
      <dsp:spPr>
        <a:xfrm>
          <a:off x="2873119" y="5099637"/>
          <a:ext cx="2462673" cy="134153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b="1" kern="1200" smtClean="0"/>
            <a:t>M.</a:t>
          </a:r>
          <a:r>
            <a:rPr lang="es-ES" sz="1100" kern="1200" smtClean="0"/>
            <a:t>- Para instalaciones de agua fría y caliente de baja presión, se le conoce como tubo de pared delgada y se le identifica por una franja roja en el extremo.</a:t>
          </a:r>
          <a:endParaRPr lang="es-MX" sz="1100" kern="1200" dirty="0"/>
        </a:p>
      </dsp:txBody>
      <dsp:txXfrm>
        <a:off x="2873119" y="5099637"/>
        <a:ext cx="2462673" cy="1341534"/>
      </dsp:txXfrm>
    </dsp:sp>
    <dsp:sp modelId="{5F2F2104-5D41-44EB-99AD-1158CD284DD2}">
      <dsp:nvSpPr>
        <dsp:cNvPr id="0" name=""/>
        <dsp:cNvSpPr/>
      </dsp:nvSpPr>
      <dsp:spPr>
        <a:xfrm>
          <a:off x="2479912" y="2631214"/>
          <a:ext cx="1970138" cy="1970138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99BD970-7B04-4421-A4BF-3A510336BFB7}">
      <dsp:nvSpPr>
        <dsp:cNvPr id="0" name=""/>
        <dsp:cNvSpPr/>
      </dsp:nvSpPr>
      <dsp:spPr>
        <a:xfrm>
          <a:off x="0" y="3521737"/>
          <a:ext cx="2333793" cy="164178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b="1" kern="1200" smtClean="0"/>
            <a:t>L.</a:t>
          </a:r>
          <a:r>
            <a:rPr lang="es-ES" sz="1100" kern="1200" smtClean="0"/>
            <a:t>- Para  instalaciones para gas, en vapor o aguas con temperaturas muy altas se le conoce  como tubo de pared mediana, se le puede identificar por medio de una franja azul en los extremos.</a:t>
          </a:r>
          <a:endParaRPr lang="es-MX" sz="1100" kern="1200" dirty="0"/>
        </a:p>
      </dsp:txBody>
      <dsp:txXfrm>
        <a:off x="0" y="3521737"/>
        <a:ext cx="2333793" cy="1641782"/>
      </dsp:txXfrm>
    </dsp:sp>
    <dsp:sp modelId="{F872853E-40BB-4F11-B2F0-2D93AEFF2D25}">
      <dsp:nvSpPr>
        <dsp:cNvPr id="0" name=""/>
        <dsp:cNvSpPr/>
      </dsp:nvSpPr>
      <dsp:spPr>
        <a:xfrm>
          <a:off x="2479912" y="1892731"/>
          <a:ext cx="1970138" cy="1970138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98E4DCD-19E6-4C39-93B3-426CECF0F27C}">
      <dsp:nvSpPr>
        <dsp:cNvPr id="0" name=""/>
        <dsp:cNvSpPr/>
      </dsp:nvSpPr>
      <dsp:spPr>
        <a:xfrm>
          <a:off x="0" y="1330564"/>
          <a:ext cx="2333793" cy="164178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b="1" kern="1200" dirty="0" smtClean="0"/>
            <a:t>k.- </a:t>
          </a:r>
          <a:r>
            <a:rPr lang="es-ES" sz="1100" kern="1200" dirty="0" smtClean="0"/>
            <a:t>Es el tipo  de tubo de cobre rígido de pared más gruesa y por ende el más pesado soportando presiones muy altas de uso más industrial y en refrigeración se le identifica por una franja verde en el extremo del tubo.</a:t>
          </a:r>
          <a:endParaRPr lang="es-MX" sz="1100" kern="1200" dirty="0"/>
        </a:p>
      </dsp:txBody>
      <dsp:txXfrm>
        <a:off x="0" y="1330564"/>
        <a:ext cx="2333793" cy="164178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52E9F1-ABB9-4ED7-93C2-578CAD1AF883}">
      <dsp:nvSpPr>
        <dsp:cNvPr id="0" name=""/>
        <dsp:cNvSpPr/>
      </dsp:nvSpPr>
      <dsp:spPr>
        <a:xfrm>
          <a:off x="0" y="216026"/>
          <a:ext cx="8229600" cy="105683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/>
            <a:t>Las tuberías de PVC y de CPVC  so elásticas y durables. Tienen una resistencia a la tracción y al impacto muy aceptable. Este tipo de tuberías están capacitados para soportar altas presiones durante largos periodos de tiempo.</a:t>
          </a:r>
          <a:endParaRPr lang="es-MX" sz="1500" kern="1200" dirty="0"/>
        </a:p>
      </dsp:txBody>
      <dsp:txXfrm>
        <a:off x="51591" y="267617"/>
        <a:ext cx="8126418" cy="953657"/>
      </dsp:txXfrm>
    </dsp:sp>
    <dsp:sp modelId="{4E813C92-F59E-443C-8E07-3F6450DECB49}">
      <dsp:nvSpPr>
        <dsp:cNvPr id="0" name=""/>
        <dsp:cNvSpPr/>
      </dsp:nvSpPr>
      <dsp:spPr>
        <a:xfrm>
          <a:off x="0" y="1296144"/>
          <a:ext cx="8229600" cy="105683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El CPVC (cloruro de polivinilo clorado), tiene usos similares al PVC, pero a diferencia de este, tiene una estructura química mucho más rígida, obtenida principalmente a la adición de más cloro a la cadena de PVC original.</a:t>
          </a:r>
          <a:endParaRPr lang="es-MX" sz="1500" kern="1200" dirty="0"/>
        </a:p>
      </dsp:txBody>
      <dsp:txXfrm>
        <a:off x="51591" y="1347735"/>
        <a:ext cx="8126418" cy="953657"/>
      </dsp:txXfrm>
    </dsp:sp>
    <dsp:sp modelId="{BB41189A-BA65-4B2D-9979-82D0E6E5914B}">
      <dsp:nvSpPr>
        <dsp:cNvPr id="0" name=""/>
        <dsp:cNvSpPr/>
      </dsp:nvSpPr>
      <dsp:spPr>
        <a:xfrm>
          <a:off x="0" y="3384376"/>
          <a:ext cx="8229600" cy="105683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Cédula nos referimos a la pared, calibre, grosor o espesor del tubo, es el indicador que nos permite seleccionar nuestra tubería, una vez que conocemos los requerimientos de la instalación.</a:t>
          </a:r>
          <a:endParaRPr lang="es-MX" sz="1500" kern="1200" dirty="0"/>
        </a:p>
      </dsp:txBody>
      <dsp:txXfrm>
        <a:off x="51591" y="3435967"/>
        <a:ext cx="8126418" cy="953657"/>
      </dsp:txXfrm>
    </dsp:sp>
    <dsp:sp modelId="{575475BF-FB62-436E-8414-3EE4477D0CAA}">
      <dsp:nvSpPr>
        <dsp:cNvPr id="0" name=""/>
        <dsp:cNvSpPr/>
      </dsp:nvSpPr>
      <dsp:spPr>
        <a:xfrm>
          <a:off x="0" y="4481589"/>
          <a:ext cx="8229600" cy="105683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smtClean="0"/>
            <a:t>Entre más grande es la cédula, más grande es la pared del tubo y podemos encontrar cédulas desde 10, 30, 40, 60, 80, 80XS, 80XXS,donde 40 es el estándar para conducir agua y 80 para conducir presiones muy altas.</a:t>
          </a:r>
          <a:endParaRPr lang="es-MX" sz="1500" kern="1200"/>
        </a:p>
      </dsp:txBody>
      <dsp:txXfrm>
        <a:off x="51591" y="4533180"/>
        <a:ext cx="8126418" cy="953657"/>
      </dsp:txXfrm>
    </dsp:sp>
    <dsp:sp modelId="{85A0F15D-DB16-4F96-9890-2567A2C21330}">
      <dsp:nvSpPr>
        <dsp:cNvPr id="0" name=""/>
        <dsp:cNvSpPr/>
      </dsp:nvSpPr>
      <dsp:spPr>
        <a:xfrm>
          <a:off x="0" y="2304252"/>
          <a:ext cx="8229600" cy="1056839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El PVC (cloruro de polivinilo) y el CPVC(cloruro de polivinilo clorado) se utilizan mucho en la industria de la construcción por ser materiales muy resistentes, flexibles y duraderos. Específicamente su uso se aplica a las instalaciones hidráulicas y eléctricas de edificios, casas y otras estructuras. Los dos tipos  de cédula más utilizados son: 40 y 80.</a:t>
          </a:r>
          <a:endParaRPr lang="es-MX" sz="1500" kern="1200" dirty="0"/>
        </a:p>
      </dsp:txBody>
      <dsp:txXfrm>
        <a:off x="51591" y="2355843"/>
        <a:ext cx="8126418" cy="95365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C79C57-562E-43A4-A5ED-B79ABE30F3EF}">
      <dsp:nvSpPr>
        <dsp:cNvPr id="0" name=""/>
        <dsp:cNvSpPr/>
      </dsp:nvSpPr>
      <dsp:spPr>
        <a:xfrm>
          <a:off x="1028" y="123127"/>
          <a:ext cx="4010894" cy="240653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rgbClr val="C00000"/>
              </a:solidFill>
            </a:rPr>
            <a:t>1.-</a:t>
          </a:r>
          <a:r>
            <a:rPr lang="es-ES" sz="2000" kern="1200" dirty="0" smtClean="0"/>
            <a:t>Las tuberías de PPR </a:t>
          </a:r>
          <a:r>
            <a:rPr lang="es-ES" sz="2000" kern="1200" dirty="0" err="1" smtClean="0"/>
            <a:t>Tuboplus</a:t>
          </a:r>
          <a:r>
            <a:rPr lang="es-ES" sz="2000" kern="1200" dirty="0" smtClean="0"/>
            <a:t> son una excelente y económica alternativa al cobre y al acero galvanizado para la conducción de agua a baja presión. Estas tuberías se unen mediante un rápido y fácil proceso de </a:t>
          </a:r>
          <a:r>
            <a:rPr lang="es-ES" sz="2000" kern="1200" dirty="0" err="1" smtClean="0"/>
            <a:t>termofusión</a:t>
          </a:r>
          <a:r>
            <a:rPr lang="es-ES" sz="2000" kern="1200" dirty="0" smtClean="0"/>
            <a:t>, eliminando así el costo de soldadura.</a:t>
          </a:r>
          <a:endParaRPr lang="es-MX" sz="2000" kern="1200" dirty="0"/>
        </a:p>
      </dsp:txBody>
      <dsp:txXfrm>
        <a:off x="1028" y="123127"/>
        <a:ext cx="4010894" cy="2406536"/>
      </dsp:txXfrm>
    </dsp:sp>
    <dsp:sp modelId="{307210DD-28B2-45F9-8E98-8EB35093E3BB}">
      <dsp:nvSpPr>
        <dsp:cNvPr id="0" name=""/>
        <dsp:cNvSpPr/>
      </dsp:nvSpPr>
      <dsp:spPr>
        <a:xfrm>
          <a:off x="4413012" y="123127"/>
          <a:ext cx="4010894" cy="240653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rgbClr val="C00000"/>
              </a:solidFill>
            </a:rPr>
            <a:t>2.-</a:t>
          </a:r>
          <a:r>
            <a:rPr lang="es-ES" sz="2000" kern="1200" dirty="0" smtClean="0"/>
            <a:t>El Polipropileno </a:t>
          </a:r>
          <a:r>
            <a:rPr lang="es-ES" sz="2000" kern="1200" dirty="0" err="1" smtClean="0"/>
            <a:t>Random</a:t>
          </a:r>
          <a:r>
            <a:rPr lang="es-ES" sz="2000" kern="1200" dirty="0" smtClean="0"/>
            <a:t>, PP-R, es un polímero (plástico), que debido a sus excelentes propiedades, lo convierten en la mejor alternativa para la distribución y suministro de agua potable a presión, e incluso canalización de otros fluidos.</a:t>
          </a:r>
          <a:endParaRPr lang="es-MX" sz="2000" kern="1200" dirty="0"/>
        </a:p>
      </dsp:txBody>
      <dsp:txXfrm>
        <a:off x="4413012" y="123127"/>
        <a:ext cx="4010894" cy="2406536"/>
      </dsp:txXfrm>
    </dsp:sp>
    <dsp:sp modelId="{BC85336D-532F-4AEE-BEF4-3BE5B2E829FF}">
      <dsp:nvSpPr>
        <dsp:cNvPr id="0" name=""/>
        <dsp:cNvSpPr/>
      </dsp:nvSpPr>
      <dsp:spPr>
        <a:xfrm>
          <a:off x="1028" y="2930754"/>
          <a:ext cx="4010894" cy="240653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rgbClr val="C00000"/>
              </a:solidFill>
            </a:rPr>
            <a:t>3.-</a:t>
          </a:r>
          <a:r>
            <a:rPr lang="es-ES" sz="2000" kern="1200" dirty="0" smtClean="0"/>
            <a:t>La tubería PPR es una tubería multicapa. Dependiendo de las capas de la tubería tenemos dos tipos de tubería: Las tuberías </a:t>
          </a:r>
          <a:r>
            <a:rPr lang="es-ES" sz="2000" kern="1200" dirty="0" err="1" smtClean="0"/>
            <a:t>monocapa</a:t>
          </a:r>
          <a:r>
            <a:rPr lang="es-ES" sz="2000" kern="1200" dirty="0" smtClean="0"/>
            <a:t> y las tuberías multicapas. Esta última son más aventajadas que las primeras debido a la reducción de la dilatación de este tipo de tubo.</a:t>
          </a:r>
          <a:endParaRPr lang="es-MX" sz="2000" kern="1200" dirty="0"/>
        </a:p>
      </dsp:txBody>
      <dsp:txXfrm>
        <a:off x="1028" y="2930754"/>
        <a:ext cx="4010894" cy="2406536"/>
      </dsp:txXfrm>
    </dsp:sp>
    <dsp:sp modelId="{C02E0A0B-621F-4218-B0DF-B12DA2C3E6D0}">
      <dsp:nvSpPr>
        <dsp:cNvPr id="0" name=""/>
        <dsp:cNvSpPr/>
      </dsp:nvSpPr>
      <dsp:spPr>
        <a:xfrm>
          <a:off x="4413012" y="2930754"/>
          <a:ext cx="4010894" cy="2406536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rgbClr val="C00000"/>
              </a:solidFill>
            </a:rPr>
            <a:t>4.-</a:t>
          </a:r>
          <a:r>
            <a:rPr lang="es-ES" sz="2000" kern="1200" dirty="0" smtClean="0"/>
            <a:t>Podemos decir que este tipo de tubería es perfecto para las instalaciones debido a su: Resistencia al impacto, presión interna, elasticidad y precio.</a:t>
          </a:r>
          <a:endParaRPr lang="es-MX" sz="2000" kern="1200" dirty="0"/>
        </a:p>
      </dsp:txBody>
      <dsp:txXfrm>
        <a:off x="4413012" y="2930754"/>
        <a:ext cx="4010894" cy="240653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75C33F-3E5D-4720-AEBF-C169E19F4010}">
      <dsp:nvSpPr>
        <dsp:cNvPr id="0" name=""/>
        <dsp:cNvSpPr/>
      </dsp:nvSpPr>
      <dsp:spPr>
        <a:xfrm>
          <a:off x="6137054" y="0"/>
          <a:ext cx="1676315" cy="532859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200" kern="1200" dirty="0" smtClean="0"/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200" kern="1200" dirty="0" smtClean="0"/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rgbClr val="C00000"/>
              </a:solidFill>
            </a:rPr>
            <a:t>Roscadas 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Estas juntas permiten una fácil instalación, remoción o reemplazo de tuberías, válvulas y conexiones, se utilizan cuando se considera un desmontaje futuro o mantenimientos frecuentes</a:t>
          </a:r>
          <a:r>
            <a:rPr lang="es-MX" sz="1100" kern="1200" dirty="0" smtClean="0"/>
            <a:t>.</a:t>
          </a:r>
          <a:endParaRPr lang="es-MX" sz="1100" kern="1200" dirty="0"/>
        </a:p>
      </dsp:txBody>
      <dsp:txXfrm>
        <a:off x="6137054" y="0"/>
        <a:ext cx="1676315" cy="1598577"/>
      </dsp:txXfrm>
    </dsp:sp>
    <dsp:sp modelId="{A2B671F2-1786-4956-BE29-03DA6B2EC9AD}">
      <dsp:nvSpPr>
        <dsp:cNvPr id="0" name=""/>
        <dsp:cNvSpPr/>
      </dsp:nvSpPr>
      <dsp:spPr>
        <a:xfrm>
          <a:off x="3276642" y="0"/>
          <a:ext cx="1676315" cy="532859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rgbClr val="C00000"/>
              </a:solidFill>
            </a:rPr>
            <a:t>Mecánicas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Este tipo de uniones se hace por medio de bridas, tornillos, tuercas</a:t>
          </a:r>
          <a:r>
            <a:rPr lang="es-MX" sz="1100" kern="1200" dirty="0" smtClean="0"/>
            <a:t>.</a:t>
          </a:r>
          <a:endParaRPr lang="es-MX" sz="1100" kern="1200" dirty="0"/>
        </a:p>
      </dsp:txBody>
      <dsp:txXfrm>
        <a:off x="3276642" y="0"/>
        <a:ext cx="1676315" cy="1598577"/>
      </dsp:txXfrm>
    </dsp:sp>
    <dsp:sp modelId="{0415F032-E7D3-4AB5-83F0-70F1451E68E3}">
      <dsp:nvSpPr>
        <dsp:cNvPr id="0" name=""/>
        <dsp:cNvSpPr/>
      </dsp:nvSpPr>
      <dsp:spPr>
        <a:xfrm>
          <a:off x="442398" y="0"/>
          <a:ext cx="1676315" cy="532859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400" kern="1200" dirty="0" smtClean="0"/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400" kern="1200" dirty="0" smtClean="0"/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000" kern="1200" dirty="0" smtClean="0">
            <a:solidFill>
              <a:srgbClr val="C00000"/>
            </a:solidFill>
          </a:endParaRP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rgbClr val="C00000"/>
              </a:solidFill>
            </a:rPr>
            <a:t>Soldadas</a:t>
          </a:r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 Las uniones soldadas se hacen por medio de aplicación de soldadura, acorde a la variedad de tubo que corresponde, bien sea de acero, cobre, PVC y CPVC.</a:t>
          </a:r>
          <a:endParaRPr lang="es-MX" sz="1400" kern="1200" dirty="0"/>
        </a:p>
      </dsp:txBody>
      <dsp:txXfrm>
        <a:off x="442398" y="0"/>
        <a:ext cx="1676315" cy="1598577"/>
      </dsp:txXfrm>
    </dsp:sp>
    <dsp:sp modelId="{0F30BFB8-DAC6-4006-AAB8-13A8FF31223F}">
      <dsp:nvSpPr>
        <dsp:cNvPr id="0" name=""/>
        <dsp:cNvSpPr/>
      </dsp:nvSpPr>
      <dsp:spPr>
        <a:xfrm>
          <a:off x="1018462" y="2368350"/>
          <a:ext cx="5920482" cy="29602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700" kern="1200" dirty="0" smtClean="0"/>
            <a:t>Hay tres formas principales para unir tuberías, o también llamadas juntas de tuberías, estas son: soldadas, mecánicas y roscadas</a:t>
          </a:r>
          <a:endParaRPr lang="es-MX" sz="3700" kern="1200" dirty="0"/>
        </a:p>
      </dsp:txBody>
      <dsp:txXfrm>
        <a:off x="1105164" y="2455052"/>
        <a:ext cx="5747078" cy="27868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298B-8709-4B28-9309-06E878CD9F98}" type="datetimeFigureOut">
              <a:rPr lang="es-MX" smtClean="0"/>
              <a:t>16/11/2021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58BB-758C-4957-ACC5-39E48D4C26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0654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298B-8709-4B28-9309-06E878CD9F98}" type="datetimeFigureOut">
              <a:rPr lang="es-MX" smtClean="0"/>
              <a:t>16/11/2021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58BB-758C-4957-ACC5-39E48D4C26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2403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298B-8709-4B28-9309-06E878CD9F98}" type="datetimeFigureOut">
              <a:rPr lang="es-MX" smtClean="0"/>
              <a:t>16/11/2021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58BB-758C-4957-ACC5-39E48D4C26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8278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298B-8709-4B28-9309-06E878CD9F98}" type="datetimeFigureOut">
              <a:rPr lang="es-MX" smtClean="0"/>
              <a:t>16/11/2021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58BB-758C-4957-ACC5-39E48D4C26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951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298B-8709-4B28-9309-06E878CD9F98}" type="datetimeFigureOut">
              <a:rPr lang="es-MX" smtClean="0"/>
              <a:t>16/11/2021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58BB-758C-4957-ACC5-39E48D4C26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4506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298B-8709-4B28-9309-06E878CD9F98}" type="datetimeFigureOut">
              <a:rPr lang="es-MX" smtClean="0"/>
              <a:t>16/11/2021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58BB-758C-4957-ACC5-39E48D4C26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4528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298B-8709-4B28-9309-06E878CD9F98}" type="datetimeFigureOut">
              <a:rPr lang="es-MX" smtClean="0"/>
              <a:t>16/11/2021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58BB-758C-4957-ACC5-39E48D4C26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3530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298B-8709-4B28-9309-06E878CD9F98}" type="datetimeFigureOut">
              <a:rPr lang="es-MX" smtClean="0"/>
              <a:t>16/11/2021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58BB-758C-4957-ACC5-39E48D4C26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0575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298B-8709-4B28-9309-06E878CD9F98}" type="datetimeFigureOut">
              <a:rPr lang="es-MX" smtClean="0"/>
              <a:t>16/11/2021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58BB-758C-4957-ACC5-39E48D4C26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4968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298B-8709-4B28-9309-06E878CD9F98}" type="datetimeFigureOut">
              <a:rPr lang="es-MX" smtClean="0"/>
              <a:t>16/11/2021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58BB-758C-4957-ACC5-39E48D4C26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504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298B-8709-4B28-9309-06E878CD9F98}" type="datetimeFigureOut">
              <a:rPr lang="es-MX" smtClean="0"/>
              <a:t>16/11/2021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358BB-758C-4957-ACC5-39E48D4C26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8900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3298B-8709-4B28-9309-06E878CD9F98}" type="datetimeFigureOut">
              <a:rPr lang="es-MX" smtClean="0"/>
              <a:t>16/11/2021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358BB-758C-4957-ACC5-39E48D4C26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5906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565727199"/>
              </p:ext>
            </p:extLst>
          </p:nvPr>
        </p:nvGraphicFramePr>
        <p:xfrm>
          <a:off x="395536" y="836712"/>
          <a:ext cx="8229600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3791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0000"/>
                </a:solidFill>
                <a:latin typeface="Algerian" pitchFamily="82" charset="0"/>
              </a:rPr>
              <a:t>TEMARIO</a:t>
            </a:r>
            <a:endParaRPr lang="es-MX" dirty="0">
              <a:solidFill>
                <a:srgbClr val="FF0000"/>
              </a:solidFill>
              <a:latin typeface="Algerian" pitchFamily="82" charset="0"/>
            </a:endParaRPr>
          </a:p>
        </p:txBody>
      </p:sp>
      <p:graphicFrame>
        <p:nvGraphicFramePr>
          <p:cNvPr id="13" name="12 Marcador de contenido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725402042"/>
              </p:ext>
            </p:extLst>
          </p:nvPr>
        </p:nvGraphicFramePr>
        <p:xfrm>
          <a:off x="467544" y="1556792"/>
          <a:ext cx="828092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297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es-MX" sz="2400" dirty="0" smtClean="0">
                <a:solidFill>
                  <a:srgbClr val="FF0000"/>
                </a:solidFill>
                <a:latin typeface="Algerian" pitchFamily="82" charset="0"/>
              </a:rPr>
              <a:t>1.-CLASIFICACION </a:t>
            </a:r>
            <a:r>
              <a:rPr lang="es-MX" sz="2400" dirty="0" smtClean="0">
                <a:solidFill>
                  <a:srgbClr val="FF0000"/>
                </a:solidFill>
                <a:latin typeface="Algerian" pitchFamily="82" charset="0"/>
              </a:rPr>
              <a:t>DE TUBERÍAS</a:t>
            </a:r>
            <a:endParaRPr lang="es-MX" sz="2400" dirty="0">
              <a:solidFill>
                <a:srgbClr val="FF0000"/>
              </a:solidFill>
              <a:latin typeface="Algerian" pitchFamily="82" charset="0"/>
            </a:endParaRPr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1578070367"/>
              </p:ext>
            </p:extLst>
          </p:nvPr>
        </p:nvGraphicFramePr>
        <p:xfrm>
          <a:off x="179512" y="908719"/>
          <a:ext cx="8712968" cy="55873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788988"/>
            <a:ext cx="1866900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5933" y="2348880"/>
            <a:ext cx="2468513" cy="1296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5932" y="3789040"/>
            <a:ext cx="2468513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2891" y="5229200"/>
            <a:ext cx="2838450" cy="126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6495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44957789"/>
              </p:ext>
            </p:extLst>
          </p:nvPr>
        </p:nvGraphicFramePr>
        <p:xfrm>
          <a:off x="467544" y="332656"/>
          <a:ext cx="8208912" cy="64940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245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s-MX" sz="2800" dirty="0" smtClean="0">
                <a:solidFill>
                  <a:srgbClr val="FF0000"/>
                </a:solidFill>
              </a:rPr>
              <a:t>1.2.-TUBERÍA DE P.V.C. Y C.P.V.C.</a:t>
            </a:r>
            <a:endParaRPr lang="es-MX" sz="2800" dirty="0">
              <a:solidFill>
                <a:srgbClr val="FF0000"/>
              </a:solidFill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2441800"/>
              </p:ext>
            </p:extLst>
          </p:nvPr>
        </p:nvGraphicFramePr>
        <p:xfrm>
          <a:off x="457200" y="980728"/>
          <a:ext cx="8229600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743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467544" y="260648"/>
            <a:ext cx="8229600" cy="720080"/>
          </a:xfrm>
        </p:spPr>
        <p:txBody>
          <a:bodyPr>
            <a:normAutofit/>
          </a:bodyPr>
          <a:lstStyle/>
          <a:p>
            <a:r>
              <a:rPr lang="es-MX" sz="2800" dirty="0" smtClean="0">
                <a:solidFill>
                  <a:srgbClr val="FF0000"/>
                </a:solidFill>
              </a:rPr>
              <a:t>1.3.-TUBERÍA  DE P.P.R. O TUBO PLUS</a:t>
            </a:r>
            <a:endParaRPr lang="es-MX" sz="2800" dirty="0">
              <a:solidFill>
                <a:srgbClr val="FF0000"/>
              </a:solidFill>
            </a:endParaRPr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3504895885"/>
              </p:ext>
            </p:extLst>
          </p:nvPr>
        </p:nvGraphicFramePr>
        <p:xfrm>
          <a:off x="323528" y="1052736"/>
          <a:ext cx="8424936" cy="5460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6565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s-MX" sz="2200" dirty="0" smtClean="0">
                <a:solidFill>
                  <a:srgbClr val="C00000"/>
                </a:solidFill>
              </a:rPr>
              <a:t>SISTEMAS DE UNIÓN</a:t>
            </a:r>
            <a:r>
              <a:rPr lang="es-MX" sz="2800" dirty="0" smtClean="0">
                <a:solidFill>
                  <a:srgbClr val="C00000"/>
                </a:solidFill>
              </a:rPr>
              <a:t/>
            </a:r>
            <a:br>
              <a:rPr lang="es-MX" sz="2800" dirty="0" smtClean="0">
                <a:solidFill>
                  <a:srgbClr val="C00000"/>
                </a:solidFill>
              </a:rPr>
            </a:br>
            <a:r>
              <a:rPr lang="es-MX" sz="2800" dirty="0" smtClean="0">
                <a:solidFill>
                  <a:srgbClr val="C00000"/>
                </a:solidFill>
              </a:rPr>
              <a:t/>
            </a:r>
            <a:br>
              <a:rPr lang="es-MX" sz="2800" dirty="0" smtClean="0">
                <a:solidFill>
                  <a:srgbClr val="C00000"/>
                </a:solidFill>
              </a:rPr>
            </a:br>
            <a:r>
              <a:rPr lang="es-MX" sz="2800" dirty="0" smtClean="0">
                <a:solidFill>
                  <a:srgbClr val="C00000"/>
                </a:solidFill>
              </a:rPr>
              <a:t/>
            </a:r>
            <a:br>
              <a:rPr lang="es-MX" sz="2800" dirty="0" smtClean="0">
                <a:solidFill>
                  <a:srgbClr val="C00000"/>
                </a:solidFill>
              </a:rPr>
            </a:br>
            <a:r>
              <a:rPr lang="es-MX" sz="2800" dirty="0">
                <a:solidFill>
                  <a:srgbClr val="C00000"/>
                </a:solidFill>
              </a:rPr>
              <a:t/>
            </a:r>
            <a:br>
              <a:rPr lang="es-MX" sz="2800" dirty="0">
                <a:solidFill>
                  <a:srgbClr val="C00000"/>
                </a:solidFill>
              </a:rPr>
            </a:br>
            <a:r>
              <a:rPr lang="es-MX" sz="2800" dirty="0" smtClean="0">
                <a:solidFill>
                  <a:srgbClr val="C00000"/>
                </a:solidFill>
              </a:rPr>
              <a:t/>
            </a:r>
            <a:br>
              <a:rPr lang="es-MX" sz="2800" dirty="0" smtClean="0">
                <a:solidFill>
                  <a:srgbClr val="C00000"/>
                </a:solidFill>
              </a:rPr>
            </a:br>
            <a:r>
              <a:rPr lang="es-MX" sz="2800" dirty="0" smtClean="0">
                <a:solidFill>
                  <a:srgbClr val="C00000"/>
                </a:solidFill>
              </a:rPr>
              <a:t>2.-SISTEMAS DE UNIÓN</a:t>
            </a:r>
            <a:r>
              <a:rPr lang="es-MX" sz="1600" dirty="0" smtClean="0"/>
              <a:t/>
            </a:r>
            <a:br>
              <a:rPr lang="es-MX" sz="1600" dirty="0" smtClean="0"/>
            </a:br>
            <a:r>
              <a:rPr lang="es-MX" sz="1600" dirty="0"/>
              <a:t/>
            </a:r>
            <a:br>
              <a:rPr lang="es-MX" sz="1600" dirty="0"/>
            </a:br>
            <a:r>
              <a:rPr lang="es-MX" sz="1600" dirty="0" smtClean="0"/>
              <a:t/>
            </a:r>
            <a:br>
              <a:rPr lang="es-MX" sz="1600" dirty="0" smtClean="0"/>
            </a:br>
            <a:r>
              <a:rPr lang="es-MX" sz="1600" dirty="0"/>
              <a:t/>
            </a:r>
            <a:br>
              <a:rPr lang="es-MX" sz="1600" dirty="0"/>
            </a:br>
            <a:r>
              <a:rPr lang="es-MX" sz="1600" dirty="0" smtClean="0"/>
              <a:t/>
            </a:r>
            <a:br>
              <a:rPr lang="es-MX" sz="1600" dirty="0" smtClean="0"/>
            </a:br>
            <a:r>
              <a:rPr lang="es-MX" sz="1600" dirty="0"/>
              <a:t/>
            </a:r>
            <a:br>
              <a:rPr lang="es-MX" sz="1600" dirty="0"/>
            </a:br>
            <a:r>
              <a:rPr lang="es-MX" sz="1600" dirty="0" smtClean="0"/>
              <a:t/>
            </a:r>
            <a:br>
              <a:rPr lang="es-MX" sz="1600" dirty="0" smtClean="0"/>
            </a:br>
            <a:endParaRPr lang="es-MX" sz="2800" dirty="0">
              <a:solidFill>
                <a:srgbClr val="C00000"/>
              </a:solidFill>
            </a:endParaRPr>
          </a:p>
        </p:txBody>
      </p:sp>
      <p:graphicFrame>
        <p:nvGraphicFramePr>
          <p:cNvPr id="11" name="10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4499297"/>
              </p:ext>
            </p:extLst>
          </p:nvPr>
        </p:nvGraphicFramePr>
        <p:xfrm>
          <a:off x="457200" y="1124744"/>
          <a:ext cx="822960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1428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s-MX" sz="2800" dirty="0" smtClean="0">
                <a:solidFill>
                  <a:srgbClr val="C00000"/>
                </a:solidFill>
              </a:rPr>
              <a:t>3.-ACTIVIDAD: HACER UN ESQUELETO DE UNA REGADERA</a:t>
            </a:r>
            <a:endParaRPr lang="es-MX" sz="2800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4294967295"/>
          </p:nvPr>
        </p:nvSpPr>
        <p:spPr>
          <a:xfrm>
            <a:off x="179512" y="1124744"/>
            <a:ext cx="324036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1600" dirty="0"/>
              <a:t>No hay reglas específicas de altura para colocar una regadera. La altura óptima para una regadera puede variar desde </a:t>
            </a:r>
            <a:r>
              <a:rPr lang="es-ES" sz="1600" dirty="0" smtClean="0"/>
              <a:t>1,80 metros </a:t>
            </a:r>
            <a:r>
              <a:rPr lang="es-ES" sz="1600" dirty="0"/>
              <a:t>para alguien de una altura </a:t>
            </a:r>
            <a:r>
              <a:rPr lang="es-ES" sz="1600" dirty="0" smtClean="0"/>
              <a:t>1,50 metros </a:t>
            </a:r>
            <a:r>
              <a:rPr lang="es-ES" sz="1600" dirty="0"/>
              <a:t>a </a:t>
            </a:r>
            <a:r>
              <a:rPr lang="es-ES" sz="1600" dirty="0" smtClean="0"/>
              <a:t>2.10 metros </a:t>
            </a:r>
            <a:r>
              <a:rPr lang="es-ES" sz="1600" dirty="0"/>
              <a:t>para alguien de </a:t>
            </a:r>
            <a:r>
              <a:rPr lang="es-ES" sz="1600" dirty="0" smtClean="0"/>
              <a:t>1,95 metros o más.</a:t>
            </a:r>
          </a:p>
          <a:p>
            <a:pPr marL="0" indent="0">
              <a:buNone/>
            </a:pPr>
            <a:r>
              <a:rPr lang="es-ES" sz="1600" dirty="0"/>
              <a:t>L</a:t>
            </a:r>
            <a:r>
              <a:rPr lang="es-ES" sz="1600" dirty="0" smtClean="0"/>
              <a:t>as </a:t>
            </a:r>
            <a:r>
              <a:rPr lang="es-ES" sz="1600" dirty="0"/>
              <a:t>llaves  </a:t>
            </a:r>
            <a:r>
              <a:rPr lang="es-ES" sz="1600" dirty="0" smtClean="0"/>
              <a:t>se colocan a 1.15 metros del piso terminado hacia arriba y una separación de aproximadamente 20 centímetros de centro de las llaves.</a:t>
            </a:r>
            <a:endParaRPr lang="es-ES" sz="1600" dirty="0"/>
          </a:p>
          <a:p>
            <a:pPr marL="0" indent="0">
              <a:buNone/>
            </a:pPr>
            <a:r>
              <a:rPr lang="es-ES" sz="1600" dirty="0" smtClean="0"/>
              <a:t>MATERIALES: tipo de material a utilizar a definir.</a:t>
            </a:r>
          </a:p>
          <a:p>
            <a:pPr marL="0" indent="0">
              <a:buNone/>
            </a:pPr>
            <a:r>
              <a:rPr lang="es-ES" sz="1600" dirty="0" smtClean="0"/>
              <a:t>- 2.5 m de tubo de ½"  </a:t>
            </a:r>
          </a:p>
          <a:p>
            <a:pPr marL="0" indent="0">
              <a:buNone/>
            </a:pPr>
            <a:r>
              <a:rPr lang="es-ES" sz="1600" dirty="0" smtClean="0"/>
              <a:t>- 2 codos de ½"de 90°</a:t>
            </a:r>
          </a:p>
          <a:p>
            <a:pPr marL="0" indent="0">
              <a:buNone/>
            </a:pPr>
            <a:r>
              <a:rPr lang="es-ES" sz="1600" dirty="0" smtClean="0"/>
              <a:t>- 1 codo pipa de ½"</a:t>
            </a:r>
          </a:p>
          <a:p>
            <a:pPr marL="0" indent="0">
              <a:buNone/>
            </a:pPr>
            <a:r>
              <a:rPr lang="es-MX" sz="1600" dirty="0" smtClean="0"/>
              <a:t>- 1 Te de ½"</a:t>
            </a:r>
          </a:p>
          <a:p>
            <a:pPr marL="0" indent="0">
              <a:buNone/>
            </a:pPr>
            <a:r>
              <a:rPr lang="es-MX" sz="1600" dirty="0" smtClean="0"/>
              <a:t>- 2 llaves de empotrar</a:t>
            </a:r>
            <a:endParaRPr lang="es-MX" sz="16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628800"/>
            <a:ext cx="170021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412776"/>
            <a:ext cx="2360687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5904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sz="5400" dirty="0" smtClean="0">
                <a:solidFill>
                  <a:srgbClr val="002060"/>
                </a:solidFill>
              </a:rPr>
              <a:t>FIN</a:t>
            </a:r>
            <a:endParaRPr lang="es-MX" sz="5400" dirty="0">
              <a:solidFill>
                <a:srgbClr val="002060"/>
              </a:solidFill>
            </a:endParaRPr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002060"/>
                </a:solidFill>
              </a:rPr>
              <a:t>CLASIFICACIÓN DE TUBERÍAS</a:t>
            </a:r>
            <a:endParaRPr lang="es-MX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3223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956</Words>
  <Application>Microsoft Office PowerPoint</Application>
  <PresentationFormat>Presentación en pantalla 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TEMARIO</vt:lpstr>
      <vt:lpstr>1.-CLASIFICACION DE TUBERÍAS</vt:lpstr>
      <vt:lpstr>Presentación de PowerPoint</vt:lpstr>
      <vt:lpstr>1.2.-TUBERÍA DE P.V.C. Y C.P.V.C.</vt:lpstr>
      <vt:lpstr>1.3.-TUBERÍA  DE P.P.R. O TUBO PLUS</vt:lpstr>
      <vt:lpstr>SISTEMAS DE UNIÓN     2.-SISTEMAS DE UNIÓN       </vt:lpstr>
      <vt:lpstr>3.-ACTIVIDAD: HACER UN ESQUELETO DE UNA REGADERA</vt:lpstr>
      <vt:lpstr>FIN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TEMARIO</dc:title>
  <dc:creator>Juan Manuel Rivera Cruz</dc:creator>
  <cp:lastModifiedBy>Juan Manuel Rivera Cruz</cp:lastModifiedBy>
  <cp:revision>55</cp:revision>
  <dcterms:created xsi:type="dcterms:W3CDTF">2021-11-16T20:06:52Z</dcterms:created>
  <dcterms:modified xsi:type="dcterms:W3CDTF">2021-11-17T06:20:13Z</dcterms:modified>
</cp:coreProperties>
</file>