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52" r:id="rId2"/>
    <p:sldId id="353" r:id="rId3"/>
    <p:sldId id="354" r:id="rId4"/>
    <p:sldId id="355" r:id="rId5"/>
    <p:sldId id="356" r:id="rId6"/>
    <p:sldId id="357" r:id="rId7"/>
    <p:sldId id="358" r:id="rId8"/>
    <p:sldId id="359" r:id="rId9"/>
    <p:sldId id="360" r:id="rId10"/>
    <p:sldId id="361" r:id="rId11"/>
    <p:sldId id="362" r:id="rId12"/>
    <p:sldId id="363" r:id="rId13"/>
    <p:sldId id="364" r:id="rId14"/>
    <p:sldId id="365" r:id="rId15"/>
    <p:sldId id="366" r:id="rId16"/>
    <p:sldId id="367" r:id="rId17"/>
    <p:sldId id="368" r:id="rId18"/>
    <p:sldId id="369" r:id="rId19"/>
    <p:sldId id="370" r:id="rId20"/>
    <p:sldId id="371" r:id="rId21"/>
    <p:sldId id="372" r:id="rId22"/>
    <p:sldId id="373" r:id="rId23"/>
    <p:sldId id="374" r:id="rId24"/>
    <p:sldId id="375" r:id="rId25"/>
    <p:sldId id="376" r:id="rId26"/>
    <p:sldId id="377" r:id="rId27"/>
    <p:sldId id="378" r:id="rId28"/>
    <p:sldId id="379" r:id="rId29"/>
    <p:sldId id="380" r:id="rId30"/>
    <p:sldId id="381" r:id="rId31"/>
    <p:sldId id="382" r:id="rId32"/>
    <p:sldId id="383" r:id="rId33"/>
    <p:sldId id="384" r:id="rId34"/>
    <p:sldId id="385" r:id="rId35"/>
    <p:sldId id="386" r:id="rId36"/>
    <p:sldId id="387" r:id="rId37"/>
    <p:sldId id="388" r:id="rId38"/>
    <p:sldId id="389" r:id="rId39"/>
    <p:sldId id="390" r:id="rId40"/>
    <p:sldId id="391" r:id="rId4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13818C-2744-46E5-8135-AE28187B7592}" type="datetimeFigureOut">
              <a:rPr lang="es-MX" smtClean="0"/>
              <a:t>12/09/2022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45932F-A2B0-4234-9F1F-99123AC233C7}" type="slidenum">
              <a:rPr lang="es-MX" smtClean="0"/>
              <a:t>‹Nº›</a:t>
            </a:fld>
            <a:endParaRPr lang="es-MX"/>
          </a:p>
        </p:txBody>
      </p:sp>
    </p:spTree>
    <p:extLst>
      <p:ext uri="{BB962C8B-B14F-4D97-AF65-F5344CB8AC3E}">
        <p14:creationId xmlns:p14="http://schemas.microsoft.com/office/powerpoint/2010/main" val="2885587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7" name="Google Shape;397;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2" name="Google Shape;402;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7" name="Google Shape;407;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2" name="Google Shape;422;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7" name="Google Shape;427;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2" name="Google Shape;432;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7" name="Google Shape;437;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6" name="Google Shape;456;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
        <p:nvSpPr>
          <p:cNvPr id="472" name="Google Shape;472;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BFBF66-B274-D901-A866-B78F4D580AD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9880F362-FEAD-3422-B29F-8F59A2794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5714920B-1827-75CF-658C-08F875FF85DC}"/>
              </a:ext>
            </a:extLst>
          </p:cNvPr>
          <p:cNvSpPr>
            <a:spLocks noGrp="1"/>
          </p:cNvSpPr>
          <p:nvPr>
            <p:ph type="dt" sz="half" idx="10"/>
          </p:nvPr>
        </p:nvSpPr>
        <p:spPr/>
        <p:txBody>
          <a:bodyPr/>
          <a:lstStyle/>
          <a:p>
            <a:fld id="{F4B784D1-C6DD-4F58-A6C3-96547206142E}" type="datetimeFigureOut">
              <a:rPr lang="es-MX" smtClean="0"/>
              <a:t>12/09/2022</a:t>
            </a:fld>
            <a:endParaRPr lang="es-MX"/>
          </a:p>
        </p:txBody>
      </p:sp>
      <p:sp>
        <p:nvSpPr>
          <p:cNvPr id="5" name="Marcador de pie de página 4">
            <a:extLst>
              <a:ext uri="{FF2B5EF4-FFF2-40B4-BE49-F238E27FC236}">
                <a16:creationId xmlns:a16="http://schemas.microsoft.com/office/drawing/2014/main" id="{5988F0DF-C243-D910-CEF4-9770DB6B362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4D0CA34-9362-A28F-12ED-273589F74D0D}"/>
              </a:ext>
            </a:extLst>
          </p:cNvPr>
          <p:cNvSpPr>
            <a:spLocks noGrp="1"/>
          </p:cNvSpPr>
          <p:nvPr>
            <p:ph type="sldNum" sz="quarter" idx="12"/>
          </p:nvPr>
        </p:nvSpPr>
        <p:spPr/>
        <p:txBody>
          <a:bodyPr/>
          <a:lstStyle/>
          <a:p>
            <a:fld id="{B761A43F-DBF3-4BC3-894E-12A9FBBBDBE5}" type="slidenum">
              <a:rPr lang="es-MX" smtClean="0"/>
              <a:t>‹Nº›</a:t>
            </a:fld>
            <a:endParaRPr lang="es-MX"/>
          </a:p>
        </p:txBody>
      </p:sp>
    </p:spTree>
    <p:extLst>
      <p:ext uri="{BB962C8B-B14F-4D97-AF65-F5344CB8AC3E}">
        <p14:creationId xmlns:p14="http://schemas.microsoft.com/office/powerpoint/2010/main" val="1079111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DA703B-1C67-B10E-BF91-C1D90BFFDF1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53FDE747-F2C2-759C-88DF-E975B70A64E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C797B30F-7B22-F890-4928-4E6FDEB11475}"/>
              </a:ext>
            </a:extLst>
          </p:cNvPr>
          <p:cNvSpPr>
            <a:spLocks noGrp="1"/>
          </p:cNvSpPr>
          <p:nvPr>
            <p:ph type="dt" sz="half" idx="10"/>
          </p:nvPr>
        </p:nvSpPr>
        <p:spPr/>
        <p:txBody>
          <a:bodyPr/>
          <a:lstStyle/>
          <a:p>
            <a:fld id="{F4B784D1-C6DD-4F58-A6C3-96547206142E}" type="datetimeFigureOut">
              <a:rPr lang="es-MX" smtClean="0"/>
              <a:t>12/09/2022</a:t>
            </a:fld>
            <a:endParaRPr lang="es-MX"/>
          </a:p>
        </p:txBody>
      </p:sp>
      <p:sp>
        <p:nvSpPr>
          <p:cNvPr id="5" name="Marcador de pie de página 4">
            <a:extLst>
              <a:ext uri="{FF2B5EF4-FFF2-40B4-BE49-F238E27FC236}">
                <a16:creationId xmlns:a16="http://schemas.microsoft.com/office/drawing/2014/main" id="{797B48D8-EE3A-BC7D-A49B-61CB1D3A574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DADED32-40BD-8E22-7D75-8B185AAF1458}"/>
              </a:ext>
            </a:extLst>
          </p:cNvPr>
          <p:cNvSpPr>
            <a:spLocks noGrp="1"/>
          </p:cNvSpPr>
          <p:nvPr>
            <p:ph type="sldNum" sz="quarter" idx="12"/>
          </p:nvPr>
        </p:nvSpPr>
        <p:spPr/>
        <p:txBody>
          <a:bodyPr/>
          <a:lstStyle/>
          <a:p>
            <a:fld id="{B761A43F-DBF3-4BC3-894E-12A9FBBBDBE5}" type="slidenum">
              <a:rPr lang="es-MX" smtClean="0"/>
              <a:t>‹Nº›</a:t>
            </a:fld>
            <a:endParaRPr lang="es-MX"/>
          </a:p>
        </p:txBody>
      </p:sp>
    </p:spTree>
    <p:extLst>
      <p:ext uri="{BB962C8B-B14F-4D97-AF65-F5344CB8AC3E}">
        <p14:creationId xmlns:p14="http://schemas.microsoft.com/office/powerpoint/2010/main" val="2100333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E6215EF-3D12-ECE7-7923-C07278C326F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F117E430-3F74-9A40-C927-09B632878BA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109F1171-6E22-6B58-354A-AB99B0470731}"/>
              </a:ext>
            </a:extLst>
          </p:cNvPr>
          <p:cNvSpPr>
            <a:spLocks noGrp="1"/>
          </p:cNvSpPr>
          <p:nvPr>
            <p:ph type="dt" sz="half" idx="10"/>
          </p:nvPr>
        </p:nvSpPr>
        <p:spPr/>
        <p:txBody>
          <a:bodyPr/>
          <a:lstStyle/>
          <a:p>
            <a:fld id="{F4B784D1-C6DD-4F58-A6C3-96547206142E}" type="datetimeFigureOut">
              <a:rPr lang="es-MX" smtClean="0"/>
              <a:t>12/09/2022</a:t>
            </a:fld>
            <a:endParaRPr lang="es-MX"/>
          </a:p>
        </p:txBody>
      </p:sp>
      <p:sp>
        <p:nvSpPr>
          <p:cNvPr id="5" name="Marcador de pie de página 4">
            <a:extLst>
              <a:ext uri="{FF2B5EF4-FFF2-40B4-BE49-F238E27FC236}">
                <a16:creationId xmlns:a16="http://schemas.microsoft.com/office/drawing/2014/main" id="{A1D6D7C8-44CC-D429-78F1-C948D90DB24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F15C66E-3CB8-78A2-FC09-9D87088E8A3A}"/>
              </a:ext>
            </a:extLst>
          </p:cNvPr>
          <p:cNvSpPr>
            <a:spLocks noGrp="1"/>
          </p:cNvSpPr>
          <p:nvPr>
            <p:ph type="sldNum" sz="quarter" idx="12"/>
          </p:nvPr>
        </p:nvSpPr>
        <p:spPr/>
        <p:txBody>
          <a:bodyPr/>
          <a:lstStyle/>
          <a:p>
            <a:fld id="{B761A43F-DBF3-4BC3-894E-12A9FBBBDBE5}" type="slidenum">
              <a:rPr lang="es-MX" smtClean="0"/>
              <a:t>‹Nº›</a:t>
            </a:fld>
            <a:endParaRPr lang="es-MX"/>
          </a:p>
        </p:txBody>
      </p:sp>
    </p:spTree>
    <p:extLst>
      <p:ext uri="{BB962C8B-B14F-4D97-AF65-F5344CB8AC3E}">
        <p14:creationId xmlns:p14="http://schemas.microsoft.com/office/powerpoint/2010/main" val="1693861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EE26F5-62F6-9C98-49A1-89CC4BF3257C}"/>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673428A8-5A59-3B6E-6037-2E77EDE1195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374719A-7B3C-2171-A01B-5BA5DFE76C44}"/>
              </a:ext>
            </a:extLst>
          </p:cNvPr>
          <p:cNvSpPr>
            <a:spLocks noGrp="1"/>
          </p:cNvSpPr>
          <p:nvPr>
            <p:ph type="dt" sz="half" idx="10"/>
          </p:nvPr>
        </p:nvSpPr>
        <p:spPr/>
        <p:txBody>
          <a:bodyPr/>
          <a:lstStyle/>
          <a:p>
            <a:fld id="{F4B784D1-C6DD-4F58-A6C3-96547206142E}" type="datetimeFigureOut">
              <a:rPr lang="es-MX" smtClean="0"/>
              <a:t>12/09/2022</a:t>
            </a:fld>
            <a:endParaRPr lang="es-MX"/>
          </a:p>
        </p:txBody>
      </p:sp>
      <p:sp>
        <p:nvSpPr>
          <p:cNvPr id="5" name="Marcador de pie de página 4">
            <a:extLst>
              <a:ext uri="{FF2B5EF4-FFF2-40B4-BE49-F238E27FC236}">
                <a16:creationId xmlns:a16="http://schemas.microsoft.com/office/drawing/2014/main" id="{95BC78B0-1226-BB68-B233-48D56EAAA8E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8271F31-19D5-2C22-9B8D-0D2083E8C082}"/>
              </a:ext>
            </a:extLst>
          </p:cNvPr>
          <p:cNvSpPr>
            <a:spLocks noGrp="1"/>
          </p:cNvSpPr>
          <p:nvPr>
            <p:ph type="sldNum" sz="quarter" idx="12"/>
          </p:nvPr>
        </p:nvSpPr>
        <p:spPr/>
        <p:txBody>
          <a:bodyPr/>
          <a:lstStyle/>
          <a:p>
            <a:fld id="{B761A43F-DBF3-4BC3-894E-12A9FBBBDBE5}" type="slidenum">
              <a:rPr lang="es-MX" smtClean="0"/>
              <a:t>‹Nº›</a:t>
            </a:fld>
            <a:endParaRPr lang="es-MX"/>
          </a:p>
        </p:txBody>
      </p:sp>
    </p:spTree>
    <p:extLst>
      <p:ext uri="{BB962C8B-B14F-4D97-AF65-F5344CB8AC3E}">
        <p14:creationId xmlns:p14="http://schemas.microsoft.com/office/powerpoint/2010/main" val="1587072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79D00D-6D3F-D3B5-9026-5BB57556F9C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83F3B1DF-DCD5-1A8E-F01E-236AC4717C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9F4939-ED42-586F-06E2-669E136C9AF1}"/>
              </a:ext>
            </a:extLst>
          </p:cNvPr>
          <p:cNvSpPr>
            <a:spLocks noGrp="1"/>
          </p:cNvSpPr>
          <p:nvPr>
            <p:ph type="dt" sz="half" idx="10"/>
          </p:nvPr>
        </p:nvSpPr>
        <p:spPr/>
        <p:txBody>
          <a:bodyPr/>
          <a:lstStyle/>
          <a:p>
            <a:fld id="{F4B784D1-C6DD-4F58-A6C3-96547206142E}" type="datetimeFigureOut">
              <a:rPr lang="es-MX" smtClean="0"/>
              <a:t>12/09/2022</a:t>
            </a:fld>
            <a:endParaRPr lang="es-MX"/>
          </a:p>
        </p:txBody>
      </p:sp>
      <p:sp>
        <p:nvSpPr>
          <p:cNvPr id="5" name="Marcador de pie de página 4">
            <a:extLst>
              <a:ext uri="{FF2B5EF4-FFF2-40B4-BE49-F238E27FC236}">
                <a16:creationId xmlns:a16="http://schemas.microsoft.com/office/drawing/2014/main" id="{10530520-4658-FC0E-E987-78034D3DFCB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BD0BC1D-DE29-90A8-A406-35B2D95C0548}"/>
              </a:ext>
            </a:extLst>
          </p:cNvPr>
          <p:cNvSpPr>
            <a:spLocks noGrp="1"/>
          </p:cNvSpPr>
          <p:nvPr>
            <p:ph type="sldNum" sz="quarter" idx="12"/>
          </p:nvPr>
        </p:nvSpPr>
        <p:spPr/>
        <p:txBody>
          <a:bodyPr/>
          <a:lstStyle/>
          <a:p>
            <a:fld id="{B761A43F-DBF3-4BC3-894E-12A9FBBBDBE5}" type="slidenum">
              <a:rPr lang="es-MX" smtClean="0"/>
              <a:t>‹Nº›</a:t>
            </a:fld>
            <a:endParaRPr lang="es-MX"/>
          </a:p>
        </p:txBody>
      </p:sp>
    </p:spTree>
    <p:extLst>
      <p:ext uri="{BB962C8B-B14F-4D97-AF65-F5344CB8AC3E}">
        <p14:creationId xmlns:p14="http://schemas.microsoft.com/office/powerpoint/2010/main" val="1200302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EF7B20-BC12-B290-94D0-C479663885D3}"/>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5D5F94A5-4C38-2E0D-5422-EF07EE27CE7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5B0AED53-4514-1294-8F93-FEF434A0AA9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F7A04194-90DF-9CD5-1850-5947E5559B54}"/>
              </a:ext>
            </a:extLst>
          </p:cNvPr>
          <p:cNvSpPr>
            <a:spLocks noGrp="1"/>
          </p:cNvSpPr>
          <p:nvPr>
            <p:ph type="dt" sz="half" idx="10"/>
          </p:nvPr>
        </p:nvSpPr>
        <p:spPr/>
        <p:txBody>
          <a:bodyPr/>
          <a:lstStyle/>
          <a:p>
            <a:fld id="{F4B784D1-C6DD-4F58-A6C3-96547206142E}" type="datetimeFigureOut">
              <a:rPr lang="es-MX" smtClean="0"/>
              <a:t>12/09/2022</a:t>
            </a:fld>
            <a:endParaRPr lang="es-MX"/>
          </a:p>
        </p:txBody>
      </p:sp>
      <p:sp>
        <p:nvSpPr>
          <p:cNvPr id="6" name="Marcador de pie de página 5">
            <a:extLst>
              <a:ext uri="{FF2B5EF4-FFF2-40B4-BE49-F238E27FC236}">
                <a16:creationId xmlns:a16="http://schemas.microsoft.com/office/drawing/2014/main" id="{5CC5DFFE-EF5D-8487-EACD-45764909E4A1}"/>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F6256E48-B939-3CDC-7674-EC7ED73C746F}"/>
              </a:ext>
            </a:extLst>
          </p:cNvPr>
          <p:cNvSpPr>
            <a:spLocks noGrp="1"/>
          </p:cNvSpPr>
          <p:nvPr>
            <p:ph type="sldNum" sz="quarter" idx="12"/>
          </p:nvPr>
        </p:nvSpPr>
        <p:spPr/>
        <p:txBody>
          <a:bodyPr/>
          <a:lstStyle/>
          <a:p>
            <a:fld id="{B761A43F-DBF3-4BC3-894E-12A9FBBBDBE5}" type="slidenum">
              <a:rPr lang="es-MX" smtClean="0"/>
              <a:t>‹Nº›</a:t>
            </a:fld>
            <a:endParaRPr lang="es-MX"/>
          </a:p>
        </p:txBody>
      </p:sp>
    </p:spTree>
    <p:extLst>
      <p:ext uri="{BB962C8B-B14F-4D97-AF65-F5344CB8AC3E}">
        <p14:creationId xmlns:p14="http://schemas.microsoft.com/office/powerpoint/2010/main" val="1055046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4CAE5D-17B8-4F30-0F40-3010E58BCF0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5C03A691-820D-3554-0948-DC4BCA1D13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25C748D-55A9-B10F-D0C4-F6E2BE48DC6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893DD341-3BC3-0200-5B88-F2C1C60F10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AE30586-E087-5692-0D54-13420CF5296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663499AD-5A98-B1B5-F176-7FDD1C2E0B70}"/>
              </a:ext>
            </a:extLst>
          </p:cNvPr>
          <p:cNvSpPr>
            <a:spLocks noGrp="1"/>
          </p:cNvSpPr>
          <p:nvPr>
            <p:ph type="dt" sz="half" idx="10"/>
          </p:nvPr>
        </p:nvSpPr>
        <p:spPr/>
        <p:txBody>
          <a:bodyPr/>
          <a:lstStyle/>
          <a:p>
            <a:fld id="{F4B784D1-C6DD-4F58-A6C3-96547206142E}" type="datetimeFigureOut">
              <a:rPr lang="es-MX" smtClean="0"/>
              <a:t>12/09/2022</a:t>
            </a:fld>
            <a:endParaRPr lang="es-MX"/>
          </a:p>
        </p:txBody>
      </p:sp>
      <p:sp>
        <p:nvSpPr>
          <p:cNvPr id="8" name="Marcador de pie de página 7">
            <a:extLst>
              <a:ext uri="{FF2B5EF4-FFF2-40B4-BE49-F238E27FC236}">
                <a16:creationId xmlns:a16="http://schemas.microsoft.com/office/drawing/2014/main" id="{2807DB03-B2F2-F1B2-F35C-014436E4C048}"/>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93A0061B-56B1-FE38-4A57-B4D6E9D42FAA}"/>
              </a:ext>
            </a:extLst>
          </p:cNvPr>
          <p:cNvSpPr>
            <a:spLocks noGrp="1"/>
          </p:cNvSpPr>
          <p:nvPr>
            <p:ph type="sldNum" sz="quarter" idx="12"/>
          </p:nvPr>
        </p:nvSpPr>
        <p:spPr/>
        <p:txBody>
          <a:bodyPr/>
          <a:lstStyle/>
          <a:p>
            <a:fld id="{B761A43F-DBF3-4BC3-894E-12A9FBBBDBE5}" type="slidenum">
              <a:rPr lang="es-MX" smtClean="0"/>
              <a:t>‹Nº›</a:t>
            </a:fld>
            <a:endParaRPr lang="es-MX"/>
          </a:p>
        </p:txBody>
      </p:sp>
    </p:spTree>
    <p:extLst>
      <p:ext uri="{BB962C8B-B14F-4D97-AF65-F5344CB8AC3E}">
        <p14:creationId xmlns:p14="http://schemas.microsoft.com/office/powerpoint/2010/main" val="260913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0CA0F9-E835-E78C-B8D1-0ED6880E9ACF}"/>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C4DDDC9D-98BC-42A3-611D-828734CEEA5A}"/>
              </a:ext>
            </a:extLst>
          </p:cNvPr>
          <p:cNvSpPr>
            <a:spLocks noGrp="1"/>
          </p:cNvSpPr>
          <p:nvPr>
            <p:ph type="dt" sz="half" idx="10"/>
          </p:nvPr>
        </p:nvSpPr>
        <p:spPr/>
        <p:txBody>
          <a:bodyPr/>
          <a:lstStyle/>
          <a:p>
            <a:fld id="{F4B784D1-C6DD-4F58-A6C3-96547206142E}" type="datetimeFigureOut">
              <a:rPr lang="es-MX" smtClean="0"/>
              <a:t>12/09/2022</a:t>
            </a:fld>
            <a:endParaRPr lang="es-MX"/>
          </a:p>
        </p:txBody>
      </p:sp>
      <p:sp>
        <p:nvSpPr>
          <p:cNvPr id="4" name="Marcador de pie de página 3">
            <a:extLst>
              <a:ext uri="{FF2B5EF4-FFF2-40B4-BE49-F238E27FC236}">
                <a16:creationId xmlns:a16="http://schemas.microsoft.com/office/drawing/2014/main" id="{C0CFE5C3-1FAF-DB57-09DD-FBE3AEA2CFE7}"/>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1F00C65E-7FD1-9A94-67FC-8AE2D60AA87A}"/>
              </a:ext>
            </a:extLst>
          </p:cNvPr>
          <p:cNvSpPr>
            <a:spLocks noGrp="1"/>
          </p:cNvSpPr>
          <p:nvPr>
            <p:ph type="sldNum" sz="quarter" idx="12"/>
          </p:nvPr>
        </p:nvSpPr>
        <p:spPr/>
        <p:txBody>
          <a:bodyPr/>
          <a:lstStyle/>
          <a:p>
            <a:fld id="{B761A43F-DBF3-4BC3-894E-12A9FBBBDBE5}" type="slidenum">
              <a:rPr lang="es-MX" smtClean="0"/>
              <a:t>‹Nº›</a:t>
            </a:fld>
            <a:endParaRPr lang="es-MX"/>
          </a:p>
        </p:txBody>
      </p:sp>
    </p:spTree>
    <p:extLst>
      <p:ext uri="{BB962C8B-B14F-4D97-AF65-F5344CB8AC3E}">
        <p14:creationId xmlns:p14="http://schemas.microsoft.com/office/powerpoint/2010/main" val="3525715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AE384A0-BEF4-894C-9932-13536B3D10E5}"/>
              </a:ext>
            </a:extLst>
          </p:cNvPr>
          <p:cNvSpPr>
            <a:spLocks noGrp="1"/>
          </p:cNvSpPr>
          <p:nvPr>
            <p:ph type="dt" sz="half" idx="10"/>
          </p:nvPr>
        </p:nvSpPr>
        <p:spPr/>
        <p:txBody>
          <a:bodyPr/>
          <a:lstStyle/>
          <a:p>
            <a:fld id="{F4B784D1-C6DD-4F58-A6C3-96547206142E}" type="datetimeFigureOut">
              <a:rPr lang="es-MX" smtClean="0"/>
              <a:t>12/09/2022</a:t>
            </a:fld>
            <a:endParaRPr lang="es-MX"/>
          </a:p>
        </p:txBody>
      </p:sp>
      <p:sp>
        <p:nvSpPr>
          <p:cNvPr id="3" name="Marcador de pie de página 2">
            <a:extLst>
              <a:ext uri="{FF2B5EF4-FFF2-40B4-BE49-F238E27FC236}">
                <a16:creationId xmlns:a16="http://schemas.microsoft.com/office/drawing/2014/main" id="{63DF5074-2272-F829-51AB-9A9486BE77A8}"/>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3AAB848C-F66C-C126-C244-63AB9BC1C198}"/>
              </a:ext>
            </a:extLst>
          </p:cNvPr>
          <p:cNvSpPr>
            <a:spLocks noGrp="1"/>
          </p:cNvSpPr>
          <p:nvPr>
            <p:ph type="sldNum" sz="quarter" idx="12"/>
          </p:nvPr>
        </p:nvSpPr>
        <p:spPr/>
        <p:txBody>
          <a:bodyPr/>
          <a:lstStyle/>
          <a:p>
            <a:fld id="{B761A43F-DBF3-4BC3-894E-12A9FBBBDBE5}" type="slidenum">
              <a:rPr lang="es-MX" smtClean="0"/>
              <a:t>‹Nº›</a:t>
            </a:fld>
            <a:endParaRPr lang="es-MX"/>
          </a:p>
        </p:txBody>
      </p:sp>
    </p:spTree>
    <p:extLst>
      <p:ext uri="{BB962C8B-B14F-4D97-AF65-F5344CB8AC3E}">
        <p14:creationId xmlns:p14="http://schemas.microsoft.com/office/powerpoint/2010/main" val="73837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8648F2-0751-1A57-5F1A-D972043478D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E2A4A64-33D1-8900-DCBE-84BA33AEB1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F77CBCD1-3113-9ACC-1469-C855F21E61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DD439EF-E07C-7D5D-72A4-C344288AC7C0}"/>
              </a:ext>
            </a:extLst>
          </p:cNvPr>
          <p:cNvSpPr>
            <a:spLocks noGrp="1"/>
          </p:cNvSpPr>
          <p:nvPr>
            <p:ph type="dt" sz="half" idx="10"/>
          </p:nvPr>
        </p:nvSpPr>
        <p:spPr/>
        <p:txBody>
          <a:bodyPr/>
          <a:lstStyle/>
          <a:p>
            <a:fld id="{F4B784D1-C6DD-4F58-A6C3-96547206142E}" type="datetimeFigureOut">
              <a:rPr lang="es-MX" smtClean="0"/>
              <a:t>12/09/2022</a:t>
            </a:fld>
            <a:endParaRPr lang="es-MX"/>
          </a:p>
        </p:txBody>
      </p:sp>
      <p:sp>
        <p:nvSpPr>
          <p:cNvPr id="6" name="Marcador de pie de página 5">
            <a:extLst>
              <a:ext uri="{FF2B5EF4-FFF2-40B4-BE49-F238E27FC236}">
                <a16:creationId xmlns:a16="http://schemas.microsoft.com/office/drawing/2014/main" id="{ED5ED14D-ABFA-06E4-B8F9-73DDAB6E4D6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45F038B0-5480-4F30-5136-CBB238574D32}"/>
              </a:ext>
            </a:extLst>
          </p:cNvPr>
          <p:cNvSpPr>
            <a:spLocks noGrp="1"/>
          </p:cNvSpPr>
          <p:nvPr>
            <p:ph type="sldNum" sz="quarter" idx="12"/>
          </p:nvPr>
        </p:nvSpPr>
        <p:spPr/>
        <p:txBody>
          <a:bodyPr/>
          <a:lstStyle/>
          <a:p>
            <a:fld id="{B761A43F-DBF3-4BC3-894E-12A9FBBBDBE5}" type="slidenum">
              <a:rPr lang="es-MX" smtClean="0"/>
              <a:t>‹Nº›</a:t>
            </a:fld>
            <a:endParaRPr lang="es-MX"/>
          </a:p>
        </p:txBody>
      </p:sp>
    </p:spTree>
    <p:extLst>
      <p:ext uri="{BB962C8B-B14F-4D97-AF65-F5344CB8AC3E}">
        <p14:creationId xmlns:p14="http://schemas.microsoft.com/office/powerpoint/2010/main" val="2823448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27D812-8F44-3118-0EA6-7936D8B26CB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45895F8B-EB75-FFFC-19E7-7DFBAB0986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BA1AC1C4-C7CB-D770-C33F-94A24CF7A7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5A5CCD7-63EA-0A07-EA75-E5369A3A044F}"/>
              </a:ext>
            </a:extLst>
          </p:cNvPr>
          <p:cNvSpPr>
            <a:spLocks noGrp="1"/>
          </p:cNvSpPr>
          <p:nvPr>
            <p:ph type="dt" sz="half" idx="10"/>
          </p:nvPr>
        </p:nvSpPr>
        <p:spPr/>
        <p:txBody>
          <a:bodyPr/>
          <a:lstStyle/>
          <a:p>
            <a:fld id="{F4B784D1-C6DD-4F58-A6C3-96547206142E}" type="datetimeFigureOut">
              <a:rPr lang="es-MX" smtClean="0"/>
              <a:t>12/09/2022</a:t>
            </a:fld>
            <a:endParaRPr lang="es-MX"/>
          </a:p>
        </p:txBody>
      </p:sp>
      <p:sp>
        <p:nvSpPr>
          <p:cNvPr id="6" name="Marcador de pie de página 5">
            <a:extLst>
              <a:ext uri="{FF2B5EF4-FFF2-40B4-BE49-F238E27FC236}">
                <a16:creationId xmlns:a16="http://schemas.microsoft.com/office/drawing/2014/main" id="{AD5A2565-D2E0-33E7-020F-320380EDCF55}"/>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833B1D8B-2108-CFEF-2A30-F27FA4305227}"/>
              </a:ext>
            </a:extLst>
          </p:cNvPr>
          <p:cNvSpPr>
            <a:spLocks noGrp="1"/>
          </p:cNvSpPr>
          <p:nvPr>
            <p:ph type="sldNum" sz="quarter" idx="12"/>
          </p:nvPr>
        </p:nvSpPr>
        <p:spPr/>
        <p:txBody>
          <a:bodyPr/>
          <a:lstStyle/>
          <a:p>
            <a:fld id="{B761A43F-DBF3-4BC3-894E-12A9FBBBDBE5}" type="slidenum">
              <a:rPr lang="es-MX" smtClean="0"/>
              <a:t>‹Nº›</a:t>
            </a:fld>
            <a:endParaRPr lang="es-MX"/>
          </a:p>
        </p:txBody>
      </p:sp>
    </p:spTree>
    <p:extLst>
      <p:ext uri="{BB962C8B-B14F-4D97-AF65-F5344CB8AC3E}">
        <p14:creationId xmlns:p14="http://schemas.microsoft.com/office/powerpoint/2010/main" val="1243570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6A0A484-007D-D179-723B-2766DF60DE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A4B8C32A-C93D-4D2D-E3E2-05213B722F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2B31121F-5765-A34B-33F0-2EC7DD3932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B784D1-C6DD-4F58-A6C3-96547206142E}" type="datetimeFigureOut">
              <a:rPr lang="es-MX" smtClean="0"/>
              <a:t>12/09/2022</a:t>
            </a:fld>
            <a:endParaRPr lang="es-MX"/>
          </a:p>
        </p:txBody>
      </p:sp>
      <p:sp>
        <p:nvSpPr>
          <p:cNvPr id="5" name="Marcador de pie de página 4">
            <a:extLst>
              <a:ext uri="{FF2B5EF4-FFF2-40B4-BE49-F238E27FC236}">
                <a16:creationId xmlns:a16="http://schemas.microsoft.com/office/drawing/2014/main" id="{C1AE2BB8-E305-D318-E0B0-84DC8B3EF3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084C5B2F-1363-6004-9DC3-D4917B1836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61A43F-DBF3-4BC3-894E-12A9FBBBDBE5}" type="slidenum">
              <a:rPr lang="es-MX" smtClean="0"/>
              <a:t>‹Nº›</a:t>
            </a:fld>
            <a:endParaRPr lang="es-MX"/>
          </a:p>
        </p:txBody>
      </p:sp>
    </p:spTree>
    <p:extLst>
      <p:ext uri="{BB962C8B-B14F-4D97-AF65-F5344CB8AC3E}">
        <p14:creationId xmlns:p14="http://schemas.microsoft.com/office/powerpoint/2010/main" val="3088022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2.jp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2"/>
          <p:cNvSpPr/>
          <p:nvPr/>
        </p:nvSpPr>
        <p:spPr>
          <a:xfrm>
            <a:off x="424249" y="2660820"/>
            <a:ext cx="11343502" cy="3682313"/>
          </a:xfrm>
          <a:prstGeom prst="rect">
            <a:avLst/>
          </a:prstGeom>
          <a:solidFill>
            <a:srgbClr val="691C2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1" name="Google Shape;241;p12"/>
          <p:cNvSpPr txBox="1"/>
          <p:nvPr/>
        </p:nvSpPr>
        <p:spPr>
          <a:xfrm>
            <a:off x="424249" y="1448994"/>
            <a:ext cx="7467600"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3000" b="0" i="0" u="none" strike="noStrike" cap="none">
                <a:solidFill>
                  <a:srgbClr val="691C20"/>
                </a:solidFill>
                <a:latin typeface="Arial"/>
                <a:ea typeface="Arial"/>
                <a:cs typeface="Arial"/>
                <a:sym typeface="Arial"/>
              </a:rPr>
              <a:t>5.Manual de uso y soportes.</a:t>
            </a:r>
            <a:endParaRPr/>
          </a:p>
        </p:txBody>
      </p:sp>
      <p:sp>
        <p:nvSpPr>
          <p:cNvPr id="242" name="Google Shape;242;p12"/>
          <p:cNvSpPr txBox="1"/>
          <p:nvPr/>
        </p:nvSpPr>
        <p:spPr>
          <a:xfrm>
            <a:off x="424249" y="2166552"/>
            <a:ext cx="4205416"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400">
                <a:solidFill>
                  <a:srgbClr val="6F7271"/>
                </a:solidFill>
                <a:latin typeface="Source Sans Pro"/>
                <a:ea typeface="Source Sans Pro"/>
                <a:cs typeface="Source Sans Pro"/>
                <a:sym typeface="Source Sans Pro"/>
              </a:rPr>
              <a:t>Manual de uso</a:t>
            </a:r>
            <a:r>
              <a:rPr lang="es-MX" sz="1800">
                <a:solidFill>
                  <a:srgbClr val="6F7271"/>
                </a:solidFill>
                <a:latin typeface="Source Sans Pro"/>
                <a:ea typeface="Source Sans Pro"/>
                <a:cs typeface="Source Sans Pro"/>
                <a:sym typeface="Source Sans Pro"/>
              </a:rPr>
              <a:t>. </a:t>
            </a:r>
            <a:endParaRPr/>
          </a:p>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grpSp>
        <p:nvGrpSpPr>
          <p:cNvPr id="243" name="Google Shape;243;p12"/>
          <p:cNvGrpSpPr/>
          <p:nvPr/>
        </p:nvGrpSpPr>
        <p:grpSpPr>
          <a:xfrm>
            <a:off x="510746" y="148637"/>
            <a:ext cx="11535052" cy="877202"/>
            <a:chOff x="510746" y="148637"/>
            <a:chExt cx="11535052" cy="877202"/>
          </a:xfrm>
        </p:grpSpPr>
        <p:sp>
          <p:nvSpPr>
            <p:cNvPr id="244" name="Google Shape;244;p12"/>
            <p:cNvSpPr/>
            <p:nvPr/>
          </p:nvSpPr>
          <p:spPr>
            <a:xfrm>
              <a:off x="589006" y="148637"/>
              <a:ext cx="3534032" cy="127687"/>
            </a:xfrm>
            <a:prstGeom prst="rect">
              <a:avLst/>
            </a:prstGeom>
            <a:solidFill>
              <a:srgbClr val="691C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5" name="Google Shape;245;p12"/>
            <p:cNvSpPr/>
            <p:nvPr/>
          </p:nvSpPr>
          <p:spPr>
            <a:xfrm>
              <a:off x="4244548" y="148637"/>
              <a:ext cx="3754394" cy="127688"/>
            </a:xfrm>
            <a:prstGeom prst="rect">
              <a:avLst/>
            </a:prstGeom>
            <a:solidFill>
              <a:srgbClr val="6F72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6" name="Google Shape;246;p12"/>
            <p:cNvSpPr/>
            <p:nvPr/>
          </p:nvSpPr>
          <p:spPr>
            <a:xfrm>
              <a:off x="8122508" y="148637"/>
              <a:ext cx="3645245" cy="127687"/>
            </a:xfrm>
            <a:prstGeom prst="rect">
              <a:avLst/>
            </a:prstGeom>
            <a:solidFill>
              <a:srgbClr val="1031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47" name="Google Shape;247;p12"/>
            <p:cNvPicPr preferRelativeResize="0"/>
            <p:nvPr/>
          </p:nvPicPr>
          <p:blipFill rotWithShape="1">
            <a:blip r:embed="rId3">
              <a:alphaModFix/>
            </a:blip>
            <a:srcRect/>
            <a:stretch/>
          </p:blipFill>
          <p:spPr>
            <a:xfrm>
              <a:off x="10270545" y="336794"/>
              <a:ext cx="1497206" cy="499906"/>
            </a:xfrm>
            <a:prstGeom prst="rect">
              <a:avLst/>
            </a:prstGeom>
            <a:noFill/>
            <a:ln>
              <a:noFill/>
            </a:ln>
          </p:spPr>
        </p:pic>
        <p:sp>
          <p:nvSpPr>
            <p:cNvPr id="248" name="Google Shape;248;p12"/>
            <p:cNvSpPr txBox="1"/>
            <p:nvPr/>
          </p:nvSpPr>
          <p:spPr>
            <a:xfrm>
              <a:off x="10249950" y="718920"/>
              <a:ext cx="179584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200">
                  <a:solidFill>
                    <a:srgbClr val="6F7271"/>
                  </a:solidFill>
                  <a:latin typeface="Source Sans Pro"/>
                  <a:ea typeface="Source Sans Pro"/>
                  <a:cs typeface="Source Sans Pro"/>
                  <a:sym typeface="Source Sans Pro"/>
                </a:rPr>
                <a:t>Autonomía Económica</a:t>
              </a:r>
              <a:endParaRPr/>
            </a:p>
          </p:txBody>
        </p:sp>
        <p:sp>
          <p:nvSpPr>
            <p:cNvPr id="249" name="Google Shape;249;p12"/>
            <p:cNvSpPr txBox="1"/>
            <p:nvPr/>
          </p:nvSpPr>
          <p:spPr>
            <a:xfrm>
              <a:off x="510746" y="351404"/>
              <a:ext cx="350931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a:solidFill>
                    <a:srgbClr val="6F7271"/>
                  </a:solidFill>
                  <a:latin typeface="Source Sans Pro"/>
                  <a:ea typeface="Source Sans Pro"/>
                  <a:cs typeface="Source Sans Pro"/>
                  <a:sym typeface="Source Sans Pro"/>
                </a:rPr>
                <a:t>Taller logos e identidad de marca</a:t>
              </a:r>
              <a:endParaRPr/>
            </a:p>
          </p:txBody>
        </p:sp>
        <p:pic>
          <p:nvPicPr>
            <p:cNvPr id="250" name="Google Shape;250;p12"/>
            <p:cNvPicPr preferRelativeResize="0"/>
            <p:nvPr/>
          </p:nvPicPr>
          <p:blipFill rotWithShape="1">
            <a:blip r:embed="rId4">
              <a:alphaModFix/>
            </a:blip>
            <a:srcRect/>
            <a:stretch/>
          </p:blipFill>
          <p:spPr>
            <a:xfrm>
              <a:off x="7434434" y="386378"/>
              <a:ext cx="2550452" cy="639461"/>
            </a:xfrm>
            <a:prstGeom prst="rect">
              <a:avLst/>
            </a:prstGeom>
            <a:noFill/>
            <a:ln>
              <a:noFill/>
            </a:ln>
          </p:spPr>
        </p:pic>
      </p:grpSp>
      <p:pic>
        <p:nvPicPr>
          <p:cNvPr id="251" name="Google Shape;251;p12"/>
          <p:cNvPicPr preferRelativeResize="0"/>
          <p:nvPr/>
        </p:nvPicPr>
        <p:blipFill rotWithShape="1">
          <a:blip r:embed="rId5">
            <a:alphaModFix/>
          </a:blip>
          <a:srcRect/>
          <a:stretch/>
        </p:blipFill>
        <p:spPr>
          <a:xfrm>
            <a:off x="10340566" y="2002992"/>
            <a:ext cx="1614616" cy="472923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Google Shape;304;p21"/>
          <p:cNvPicPr preferRelativeResize="0"/>
          <p:nvPr/>
        </p:nvPicPr>
        <p:blipFill rotWithShape="1">
          <a:blip r:embed="rId3">
            <a:alphaModFix/>
          </a:blip>
          <a:srcRect/>
          <a:stretch/>
        </p:blipFill>
        <p:spPr>
          <a:xfrm>
            <a:off x="609600" y="0"/>
            <a:ext cx="10972800"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Google Shape;309;p22"/>
          <p:cNvPicPr preferRelativeResize="0"/>
          <p:nvPr/>
        </p:nvPicPr>
        <p:blipFill rotWithShape="1">
          <a:blip r:embed="rId3">
            <a:alphaModFix/>
          </a:blip>
          <a:srcRect/>
          <a:stretch/>
        </p:blipFill>
        <p:spPr>
          <a:xfrm>
            <a:off x="609600" y="0"/>
            <a:ext cx="10972800" cy="68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Google Shape;314;p23"/>
          <p:cNvPicPr preferRelativeResize="0"/>
          <p:nvPr/>
        </p:nvPicPr>
        <p:blipFill rotWithShape="1">
          <a:blip r:embed="rId3">
            <a:alphaModFix/>
          </a:blip>
          <a:srcRect/>
          <a:stretch/>
        </p:blipFill>
        <p:spPr>
          <a:xfrm>
            <a:off x="609600" y="0"/>
            <a:ext cx="10972800" cy="685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Google Shape;319;p24"/>
          <p:cNvPicPr preferRelativeResize="0"/>
          <p:nvPr/>
        </p:nvPicPr>
        <p:blipFill rotWithShape="1">
          <a:blip r:embed="rId3">
            <a:alphaModFix/>
          </a:blip>
          <a:srcRect/>
          <a:stretch/>
        </p:blipFill>
        <p:spPr>
          <a:xfrm>
            <a:off x="609600" y="0"/>
            <a:ext cx="10972800" cy="6858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4" name="Google Shape;324;p25"/>
          <p:cNvPicPr preferRelativeResize="0"/>
          <p:nvPr/>
        </p:nvPicPr>
        <p:blipFill rotWithShape="1">
          <a:blip r:embed="rId3">
            <a:alphaModFix/>
          </a:blip>
          <a:srcRect/>
          <a:stretch/>
        </p:blipFill>
        <p:spPr>
          <a:xfrm>
            <a:off x="609600" y="0"/>
            <a:ext cx="10972800" cy="6858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Google Shape;329;p26"/>
          <p:cNvPicPr preferRelativeResize="0"/>
          <p:nvPr/>
        </p:nvPicPr>
        <p:blipFill rotWithShape="1">
          <a:blip r:embed="rId3">
            <a:alphaModFix/>
          </a:blip>
          <a:srcRect/>
          <a:stretch/>
        </p:blipFill>
        <p:spPr>
          <a:xfrm>
            <a:off x="609600" y="0"/>
            <a:ext cx="10972800" cy="6858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Google Shape;334;p27"/>
          <p:cNvPicPr preferRelativeResize="0"/>
          <p:nvPr/>
        </p:nvPicPr>
        <p:blipFill rotWithShape="1">
          <a:blip r:embed="rId3">
            <a:alphaModFix/>
          </a:blip>
          <a:srcRect/>
          <a:stretch/>
        </p:blipFill>
        <p:spPr>
          <a:xfrm>
            <a:off x="602733" y="0"/>
            <a:ext cx="10986533" cy="685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Google Shape;339;p28"/>
          <p:cNvPicPr preferRelativeResize="0"/>
          <p:nvPr/>
        </p:nvPicPr>
        <p:blipFill rotWithShape="1">
          <a:blip r:embed="rId3">
            <a:alphaModFix/>
          </a:blip>
          <a:srcRect/>
          <a:stretch/>
        </p:blipFill>
        <p:spPr>
          <a:xfrm>
            <a:off x="609600" y="0"/>
            <a:ext cx="10972800" cy="685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44" name="Google Shape;344;p29"/>
          <p:cNvPicPr preferRelativeResize="0"/>
          <p:nvPr/>
        </p:nvPicPr>
        <p:blipFill rotWithShape="1">
          <a:blip r:embed="rId3">
            <a:alphaModFix/>
          </a:blip>
          <a:srcRect/>
          <a:stretch/>
        </p:blipFill>
        <p:spPr>
          <a:xfrm>
            <a:off x="602733" y="0"/>
            <a:ext cx="10986533" cy="6858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349" name="Google Shape;349;p30"/>
          <p:cNvPicPr preferRelativeResize="0"/>
          <p:nvPr/>
        </p:nvPicPr>
        <p:blipFill rotWithShape="1">
          <a:blip r:embed="rId3">
            <a:alphaModFix/>
          </a:blip>
          <a:srcRect/>
          <a:stretch/>
        </p:blipFill>
        <p:spPr>
          <a:xfrm>
            <a:off x="609600" y="0"/>
            <a:ext cx="10972800"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grpSp>
        <p:nvGrpSpPr>
          <p:cNvPr id="256" name="Google Shape;256;p13"/>
          <p:cNvGrpSpPr/>
          <p:nvPr/>
        </p:nvGrpSpPr>
        <p:grpSpPr>
          <a:xfrm>
            <a:off x="510746" y="148637"/>
            <a:ext cx="11535052" cy="877202"/>
            <a:chOff x="510746" y="148637"/>
            <a:chExt cx="11535052" cy="877202"/>
          </a:xfrm>
        </p:grpSpPr>
        <p:sp>
          <p:nvSpPr>
            <p:cNvPr id="257" name="Google Shape;257;p13"/>
            <p:cNvSpPr/>
            <p:nvPr/>
          </p:nvSpPr>
          <p:spPr>
            <a:xfrm>
              <a:off x="589006" y="148637"/>
              <a:ext cx="3534032" cy="127687"/>
            </a:xfrm>
            <a:prstGeom prst="rect">
              <a:avLst/>
            </a:prstGeom>
            <a:solidFill>
              <a:srgbClr val="691C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8" name="Google Shape;258;p13"/>
            <p:cNvSpPr/>
            <p:nvPr/>
          </p:nvSpPr>
          <p:spPr>
            <a:xfrm>
              <a:off x="4244548" y="148637"/>
              <a:ext cx="3754394" cy="127688"/>
            </a:xfrm>
            <a:prstGeom prst="rect">
              <a:avLst/>
            </a:prstGeom>
            <a:solidFill>
              <a:srgbClr val="6F72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9" name="Google Shape;259;p13"/>
            <p:cNvSpPr/>
            <p:nvPr/>
          </p:nvSpPr>
          <p:spPr>
            <a:xfrm>
              <a:off x="8122508" y="148637"/>
              <a:ext cx="3645245" cy="127687"/>
            </a:xfrm>
            <a:prstGeom prst="rect">
              <a:avLst/>
            </a:prstGeom>
            <a:solidFill>
              <a:srgbClr val="1031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60" name="Google Shape;260;p13"/>
            <p:cNvPicPr preferRelativeResize="0"/>
            <p:nvPr/>
          </p:nvPicPr>
          <p:blipFill rotWithShape="1">
            <a:blip r:embed="rId3">
              <a:alphaModFix/>
            </a:blip>
            <a:srcRect/>
            <a:stretch/>
          </p:blipFill>
          <p:spPr>
            <a:xfrm>
              <a:off x="10270545" y="336794"/>
              <a:ext cx="1497206" cy="499906"/>
            </a:xfrm>
            <a:prstGeom prst="rect">
              <a:avLst/>
            </a:prstGeom>
            <a:noFill/>
            <a:ln>
              <a:noFill/>
            </a:ln>
          </p:spPr>
        </p:pic>
        <p:sp>
          <p:nvSpPr>
            <p:cNvPr id="261" name="Google Shape;261;p13"/>
            <p:cNvSpPr txBox="1"/>
            <p:nvPr/>
          </p:nvSpPr>
          <p:spPr>
            <a:xfrm>
              <a:off x="10249950" y="718920"/>
              <a:ext cx="179584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200">
                  <a:solidFill>
                    <a:srgbClr val="6F7271"/>
                  </a:solidFill>
                  <a:latin typeface="Source Sans Pro"/>
                  <a:ea typeface="Source Sans Pro"/>
                  <a:cs typeface="Source Sans Pro"/>
                  <a:sym typeface="Source Sans Pro"/>
                </a:rPr>
                <a:t>Autonomía Económica</a:t>
              </a:r>
              <a:endParaRPr/>
            </a:p>
          </p:txBody>
        </p:sp>
        <p:sp>
          <p:nvSpPr>
            <p:cNvPr id="262" name="Google Shape;262;p13"/>
            <p:cNvSpPr txBox="1"/>
            <p:nvPr/>
          </p:nvSpPr>
          <p:spPr>
            <a:xfrm>
              <a:off x="510746" y="351404"/>
              <a:ext cx="350931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a:solidFill>
                    <a:srgbClr val="6F7271"/>
                  </a:solidFill>
                  <a:latin typeface="Source Sans Pro"/>
                  <a:ea typeface="Source Sans Pro"/>
                  <a:cs typeface="Source Sans Pro"/>
                  <a:sym typeface="Source Sans Pro"/>
                </a:rPr>
                <a:t>Taller logos e identidad de marca</a:t>
              </a:r>
              <a:endParaRPr/>
            </a:p>
          </p:txBody>
        </p:sp>
        <p:pic>
          <p:nvPicPr>
            <p:cNvPr id="263" name="Google Shape;263;p13"/>
            <p:cNvPicPr preferRelativeResize="0"/>
            <p:nvPr/>
          </p:nvPicPr>
          <p:blipFill rotWithShape="1">
            <a:blip r:embed="rId4">
              <a:alphaModFix/>
            </a:blip>
            <a:srcRect/>
            <a:stretch/>
          </p:blipFill>
          <p:spPr>
            <a:xfrm>
              <a:off x="7434434" y="386378"/>
              <a:ext cx="2550452" cy="639461"/>
            </a:xfrm>
            <a:prstGeom prst="rect">
              <a:avLst/>
            </a:prstGeom>
            <a:noFill/>
            <a:ln>
              <a:noFill/>
            </a:ln>
          </p:spPr>
        </p:pic>
      </p:grpSp>
      <p:pic>
        <p:nvPicPr>
          <p:cNvPr id="264" name="Google Shape;264;p13"/>
          <p:cNvPicPr preferRelativeResize="0"/>
          <p:nvPr/>
        </p:nvPicPr>
        <p:blipFill rotWithShape="1">
          <a:blip r:embed="rId5">
            <a:alphaModFix/>
          </a:blip>
          <a:srcRect/>
          <a:stretch/>
        </p:blipFill>
        <p:spPr>
          <a:xfrm>
            <a:off x="2100649" y="1135892"/>
            <a:ext cx="8246076" cy="515379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Google Shape;354;p31"/>
          <p:cNvPicPr preferRelativeResize="0"/>
          <p:nvPr/>
        </p:nvPicPr>
        <p:blipFill rotWithShape="1">
          <a:blip r:embed="rId3">
            <a:alphaModFix/>
          </a:blip>
          <a:srcRect/>
          <a:stretch/>
        </p:blipFill>
        <p:spPr>
          <a:xfrm>
            <a:off x="602733" y="0"/>
            <a:ext cx="10986533" cy="6858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59" name="Google Shape;359;p32"/>
          <p:cNvPicPr preferRelativeResize="0"/>
          <p:nvPr/>
        </p:nvPicPr>
        <p:blipFill rotWithShape="1">
          <a:blip r:embed="rId3">
            <a:alphaModFix/>
          </a:blip>
          <a:srcRect/>
          <a:stretch/>
        </p:blipFill>
        <p:spPr>
          <a:xfrm>
            <a:off x="602733" y="0"/>
            <a:ext cx="10986533" cy="6858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Google Shape;364;p33"/>
          <p:cNvPicPr preferRelativeResize="0"/>
          <p:nvPr/>
        </p:nvPicPr>
        <p:blipFill rotWithShape="1">
          <a:blip r:embed="rId3">
            <a:alphaModFix/>
          </a:blip>
          <a:srcRect/>
          <a:stretch/>
        </p:blipFill>
        <p:spPr>
          <a:xfrm>
            <a:off x="602733" y="0"/>
            <a:ext cx="10986533" cy="6858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369" name="Google Shape;369;p34"/>
          <p:cNvPicPr preferRelativeResize="0"/>
          <p:nvPr/>
        </p:nvPicPr>
        <p:blipFill rotWithShape="1">
          <a:blip r:embed="rId3">
            <a:alphaModFix/>
          </a:blip>
          <a:srcRect/>
          <a:stretch/>
        </p:blipFill>
        <p:spPr>
          <a:xfrm>
            <a:off x="602733" y="0"/>
            <a:ext cx="10986533" cy="6858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pic>
        <p:nvPicPr>
          <p:cNvPr id="374" name="Google Shape;374;p35"/>
          <p:cNvPicPr preferRelativeResize="0"/>
          <p:nvPr/>
        </p:nvPicPr>
        <p:blipFill rotWithShape="1">
          <a:blip r:embed="rId3">
            <a:alphaModFix/>
          </a:blip>
          <a:srcRect/>
          <a:stretch/>
        </p:blipFill>
        <p:spPr>
          <a:xfrm>
            <a:off x="609600" y="0"/>
            <a:ext cx="10972800" cy="6858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pic>
        <p:nvPicPr>
          <p:cNvPr id="379" name="Google Shape;379;p36"/>
          <p:cNvPicPr preferRelativeResize="0"/>
          <p:nvPr/>
        </p:nvPicPr>
        <p:blipFill rotWithShape="1">
          <a:blip r:embed="rId3">
            <a:alphaModFix/>
          </a:blip>
          <a:srcRect/>
          <a:stretch/>
        </p:blipFill>
        <p:spPr>
          <a:xfrm>
            <a:off x="609600" y="0"/>
            <a:ext cx="10972800" cy="6858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384" name="Google Shape;384;p37"/>
          <p:cNvPicPr preferRelativeResize="0"/>
          <p:nvPr/>
        </p:nvPicPr>
        <p:blipFill rotWithShape="1">
          <a:blip r:embed="rId3">
            <a:alphaModFix/>
          </a:blip>
          <a:srcRect/>
          <a:stretch/>
        </p:blipFill>
        <p:spPr>
          <a:xfrm>
            <a:off x="609600" y="0"/>
            <a:ext cx="10972800" cy="6858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pic>
        <p:nvPicPr>
          <p:cNvPr id="389" name="Google Shape;389;p38"/>
          <p:cNvPicPr preferRelativeResize="0"/>
          <p:nvPr/>
        </p:nvPicPr>
        <p:blipFill rotWithShape="1">
          <a:blip r:embed="rId3">
            <a:alphaModFix/>
          </a:blip>
          <a:srcRect/>
          <a:stretch/>
        </p:blipFill>
        <p:spPr>
          <a:xfrm>
            <a:off x="609600" y="0"/>
            <a:ext cx="10972800" cy="6858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94" name="Google Shape;394;p39"/>
          <p:cNvPicPr preferRelativeResize="0"/>
          <p:nvPr/>
        </p:nvPicPr>
        <p:blipFill rotWithShape="1">
          <a:blip r:embed="rId3">
            <a:alphaModFix/>
          </a:blip>
          <a:srcRect/>
          <a:stretch/>
        </p:blipFill>
        <p:spPr>
          <a:xfrm>
            <a:off x="609600" y="0"/>
            <a:ext cx="10972800" cy="6858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pic>
        <p:nvPicPr>
          <p:cNvPr id="399" name="Google Shape;399;p40"/>
          <p:cNvPicPr preferRelativeResize="0"/>
          <p:nvPr/>
        </p:nvPicPr>
        <p:blipFill rotWithShape="1">
          <a:blip r:embed="rId3">
            <a:alphaModFix/>
          </a:blip>
          <a:srcRect/>
          <a:stretch/>
        </p:blipFill>
        <p:spPr>
          <a:xfrm>
            <a:off x="609600" y="0"/>
            <a:ext cx="10972800"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14"/>
          <p:cNvPicPr preferRelativeResize="0"/>
          <p:nvPr/>
        </p:nvPicPr>
        <p:blipFill rotWithShape="1">
          <a:blip r:embed="rId3">
            <a:alphaModFix/>
          </a:blip>
          <a:srcRect/>
          <a:stretch/>
        </p:blipFill>
        <p:spPr>
          <a:xfrm>
            <a:off x="793944" y="32952"/>
            <a:ext cx="10846120" cy="677882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pic>
        <p:nvPicPr>
          <p:cNvPr id="404" name="Google Shape;404;p41"/>
          <p:cNvPicPr preferRelativeResize="0"/>
          <p:nvPr/>
        </p:nvPicPr>
        <p:blipFill rotWithShape="1">
          <a:blip r:embed="rId3">
            <a:alphaModFix/>
          </a:blip>
          <a:srcRect/>
          <a:stretch/>
        </p:blipFill>
        <p:spPr>
          <a:xfrm>
            <a:off x="609600" y="0"/>
            <a:ext cx="10972800" cy="68580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pic>
        <p:nvPicPr>
          <p:cNvPr id="409" name="Google Shape;409;p42"/>
          <p:cNvPicPr preferRelativeResize="0"/>
          <p:nvPr/>
        </p:nvPicPr>
        <p:blipFill rotWithShape="1">
          <a:blip r:embed="rId3">
            <a:alphaModFix/>
          </a:blip>
          <a:srcRect/>
          <a:stretch/>
        </p:blipFill>
        <p:spPr>
          <a:xfrm>
            <a:off x="609600" y="0"/>
            <a:ext cx="10972800" cy="6858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pic>
        <p:nvPicPr>
          <p:cNvPr id="414" name="Google Shape;414;p43"/>
          <p:cNvPicPr preferRelativeResize="0"/>
          <p:nvPr/>
        </p:nvPicPr>
        <p:blipFill rotWithShape="1">
          <a:blip r:embed="rId3">
            <a:alphaModFix/>
          </a:blip>
          <a:srcRect/>
          <a:stretch/>
        </p:blipFill>
        <p:spPr>
          <a:xfrm>
            <a:off x="609600" y="0"/>
            <a:ext cx="10972800" cy="68580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pic>
        <p:nvPicPr>
          <p:cNvPr id="419" name="Google Shape;419;p44"/>
          <p:cNvPicPr preferRelativeResize="0"/>
          <p:nvPr/>
        </p:nvPicPr>
        <p:blipFill rotWithShape="1">
          <a:blip r:embed="rId3">
            <a:alphaModFix/>
          </a:blip>
          <a:srcRect/>
          <a:stretch/>
        </p:blipFill>
        <p:spPr>
          <a:xfrm>
            <a:off x="609600" y="0"/>
            <a:ext cx="10972800" cy="68580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pic>
        <p:nvPicPr>
          <p:cNvPr id="424" name="Google Shape;424;p45"/>
          <p:cNvPicPr preferRelativeResize="0"/>
          <p:nvPr/>
        </p:nvPicPr>
        <p:blipFill rotWithShape="1">
          <a:blip r:embed="rId3">
            <a:alphaModFix/>
          </a:blip>
          <a:srcRect/>
          <a:stretch/>
        </p:blipFill>
        <p:spPr>
          <a:xfrm>
            <a:off x="609600" y="0"/>
            <a:ext cx="10972800" cy="68580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pic>
        <p:nvPicPr>
          <p:cNvPr id="429" name="Google Shape;429;p46"/>
          <p:cNvPicPr preferRelativeResize="0"/>
          <p:nvPr/>
        </p:nvPicPr>
        <p:blipFill rotWithShape="1">
          <a:blip r:embed="rId3">
            <a:alphaModFix/>
          </a:blip>
          <a:srcRect/>
          <a:stretch/>
        </p:blipFill>
        <p:spPr>
          <a:xfrm>
            <a:off x="609600" y="0"/>
            <a:ext cx="10972800" cy="68580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pic>
        <p:nvPicPr>
          <p:cNvPr id="434" name="Google Shape;434;p47"/>
          <p:cNvPicPr preferRelativeResize="0"/>
          <p:nvPr/>
        </p:nvPicPr>
        <p:blipFill rotWithShape="1">
          <a:blip r:embed="rId3">
            <a:alphaModFix/>
          </a:blip>
          <a:srcRect/>
          <a:stretch/>
        </p:blipFill>
        <p:spPr>
          <a:xfrm>
            <a:off x="609600" y="0"/>
            <a:ext cx="10972800" cy="68580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pic>
        <p:nvPicPr>
          <p:cNvPr id="439" name="Google Shape;439;p48"/>
          <p:cNvPicPr preferRelativeResize="0"/>
          <p:nvPr/>
        </p:nvPicPr>
        <p:blipFill rotWithShape="1">
          <a:blip r:embed="rId3">
            <a:alphaModFix/>
          </a:blip>
          <a:srcRect/>
          <a:stretch/>
        </p:blipFill>
        <p:spPr>
          <a:xfrm>
            <a:off x="609600" y="0"/>
            <a:ext cx="10972800" cy="68580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49"/>
          <p:cNvSpPr txBox="1"/>
          <p:nvPr/>
        </p:nvSpPr>
        <p:spPr>
          <a:xfrm>
            <a:off x="510746" y="1175464"/>
            <a:ext cx="7035114"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3000" u="sng">
                <a:solidFill>
                  <a:srgbClr val="10312B"/>
                </a:solidFill>
                <a:latin typeface="Arial"/>
                <a:ea typeface="Arial"/>
                <a:cs typeface="Arial"/>
                <a:sym typeface="Arial"/>
              </a:rPr>
              <a:t>5.2.1 Dummy y Mockup.</a:t>
            </a:r>
            <a:endParaRPr sz="3000" u="sng">
              <a:solidFill>
                <a:srgbClr val="10312B"/>
              </a:solidFill>
              <a:latin typeface="Arial"/>
              <a:ea typeface="Arial"/>
              <a:cs typeface="Arial"/>
              <a:sym typeface="Arial"/>
            </a:endParaRPr>
          </a:p>
        </p:txBody>
      </p:sp>
      <p:sp>
        <p:nvSpPr>
          <p:cNvPr id="445" name="Google Shape;445;p49"/>
          <p:cNvSpPr txBox="1"/>
          <p:nvPr/>
        </p:nvSpPr>
        <p:spPr>
          <a:xfrm>
            <a:off x="589006" y="2245745"/>
            <a:ext cx="10482649" cy="4093044"/>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s-MX" sz="2400">
                <a:solidFill>
                  <a:schemeClr val="dk1"/>
                </a:solidFill>
                <a:latin typeface="Calibri"/>
                <a:ea typeface="Calibri"/>
                <a:cs typeface="Calibri"/>
                <a:sym typeface="Calibri"/>
              </a:rPr>
              <a:t>Se puede definir como el prototipo en una escala real de la propuesta de publicación, en el que se puede considerar la totalidad de elementos de manera visual, que se van a usar en la producción final.</a:t>
            </a:r>
            <a:endParaRPr/>
          </a:p>
          <a:p>
            <a:pPr marL="0" marR="0" lvl="0" indent="0" algn="l" rtl="0">
              <a:lnSpc>
                <a:spcPct val="107000"/>
              </a:lnSpc>
              <a:spcBef>
                <a:spcPts val="1800"/>
              </a:spcBef>
              <a:spcAft>
                <a:spcPts val="0"/>
              </a:spcAft>
              <a:buNone/>
            </a:pPr>
            <a:r>
              <a:rPr lang="es-MX" sz="2400">
                <a:solidFill>
                  <a:schemeClr val="dk1"/>
                </a:solidFill>
                <a:latin typeface="Calibri"/>
                <a:ea typeface="Calibri"/>
                <a:cs typeface="Calibri"/>
                <a:sym typeface="Calibri"/>
              </a:rPr>
              <a:t>Gracias a los mockups podemos presentar nuestro trabajo de una forma profesional, pero ahorrándonos los costes de impresión y montaje. Podremos mostrarle al cliente, cómo lucirá el diseño del proyecto gráfico en muchos formatos diferentes. De hecho, para el caso del diseño de logos, contamos con mockups para todo tipo de aplicaciones: papelería, vinilos, cartelería, artículos de merchandising.</a:t>
            </a:r>
            <a:endParaRPr/>
          </a:p>
          <a:p>
            <a:pPr marL="0" marR="0" lvl="0" indent="0" algn="l" rtl="0">
              <a:lnSpc>
                <a:spcPct val="107000"/>
              </a:lnSpc>
              <a:spcBef>
                <a:spcPts val="1800"/>
              </a:spcBef>
              <a:spcAft>
                <a:spcPts val="0"/>
              </a:spcAft>
              <a:buNone/>
            </a:pPr>
            <a:endParaRPr sz="2400">
              <a:solidFill>
                <a:schemeClr val="dk1"/>
              </a:solidFill>
              <a:latin typeface="Calibri"/>
              <a:ea typeface="Calibri"/>
              <a:cs typeface="Calibri"/>
              <a:sym typeface="Calibri"/>
            </a:endParaRPr>
          </a:p>
        </p:txBody>
      </p:sp>
      <p:grpSp>
        <p:nvGrpSpPr>
          <p:cNvPr id="446" name="Google Shape;446;p49"/>
          <p:cNvGrpSpPr/>
          <p:nvPr/>
        </p:nvGrpSpPr>
        <p:grpSpPr>
          <a:xfrm>
            <a:off x="510746" y="148637"/>
            <a:ext cx="11535052" cy="877202"/>
            <a:chOff x="510746" y="148637"/>
            <a:chExt cx="11535052" cy="877202"/>
          </a:xfrm>
        </p:grpSpPr>
        <p:sp>
          <p:nvSpPr>
            <p:cNvPr id="447" name="Google Shape;447;p49"/>
            <p:cNvSpPr/>
            <p:nvPr/>
          </p:nvSpPr>
          <p:spPr>
            <a:xfrm>
              <a:off x="589006" y="148637"/>
              <a:ext cx="3534032" cy="127687"/>
            </a:xfrm>
            <a:prstGeom prst="rect">
              <a:avLst/>
            </a:prstGeom>
            <a:solidFill>
              <a:srgbClr val="691C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8" name="Google Shape;448;p49"/>
            <p:cNvSpPr/>
            <p:nvPr/>
          </p:nvSpPr>
          <p:spPr>
            <a:xfrm>
              <a:off x="4244548" y="148637"/>
              <a:ext cx="3754394" cy="127688"/>
            </a:xfrm>
            <a:prstGeom prst="rect">
              <a:avLst/>
            </a:prstGeom>
            <a:solidFill>
              <a:srgbClr val="6F72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9" name="Google Shape;449;p49"/>
            <p:cNvSpPr/>
            <p:nvPr/>
          </p:nvSpPr>
          <p:spPr>
            <a:xfrm>
              <a:off x="8122508" y="148637"/>
              <a:ext cx="3645245" cy="127687"/>
            </a:xfrm>
            <a:prstGeom prst="rect">
              <a:avLst/>
            </a:prstGeom>
            <a:solidFill>
              <a:srgbClr val="1031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50" name="Google Shape;450;p49"/>
            <p:cNvPicPr preferRelativeResize="0"/>
            <p:nvPr/>
          </p:nvPicPr>
          <p:blipFill rotWithShape="1">
            <a:blip r:embed="rId3">
              <a:alphaModFix/>
            </a:blip>
            <a:srcRect/>
            <a:stretch/>
          </p:blipFill>
          <p:spPr>
            <a:xfrm>
              <a:off x="10270545" y="336794"/>
              <a:ext cx="1497206" cy="499906"/>
            </a:xfrm>
            <a:prstGeom prst="rect">
              <a:avLst/>
            </a:prstGeom>
            <a:noFill/>
            <a:ln>
              <a:noFill/>
            </a:ln>
          </p:spPr>
        </p:pic>
        <p:sp>
          <p:nvSpPr>
            <p:cNvPr id="451" name="Google Shape;451;p49"/>
            <p:cNvSpPr txBox="1"/>
            <p:nvPr/>
          </p:nvSpPr>
          <p:spPr>
            <a:xfrm>
              <a:off x="10249950" y="718920"/>
              <a:ext cx="179584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200">
                  <a:solidFill>
                    <a:srgbClr val="6F7271"/>
                  </a:solidFill>
                  <a:latin typeface="Source Sans Pro"/>
                  <a:ea typeface="Source Sans Pro"/>
                  <a:cs typeface="Source Sans Pro"/>
                  <a:sym typeface="Source Sans Pro"/>
                </a:rPr>
                <a:t>Autonomía Económica</a:t>
              </a:r>
              <a:endParaRPr/>
            </a:p>
          </p:txBody>
        </p:sp>
        <p:sp>
          <p:nvSpPr>
            <p:cNvPr id="452" name="Google Shape;452;p49"/>
            <p:cNvSpPr txBox="1"/>
            <p:nvPr/>
          </p:nvSpPr>
          <p:spPr>
            <a:xfrm>
              <a:off x="510746" y="351404"/>
              <a:ext cx="350931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a:solidFill>
                    <a:srgbClr val="6F7271"/>
                  </a:solidFill>
                  <a:latin typeface="Source Sans Pro"/>
                  <a:ea typeface="Source Sans Pro"/>
                  <a:cs typeface="Source Sans Pro"/>
                  <a:sym typeface="Source Sans Pro"/>
                </a:rPr>
                <a:t>Taller logos e identidad de marca</a:t>
              </a:r>
              <a:endParaRPr/>
            </a:p>
          </p:txBody>
        </p:sp>
        <p:pic>
          <p:nvPicPr>
            <p:cNvPr id="453" name="Google Shape;453;p49"/>
            <p:cNvPicPr preferRelativeResize="0"/>
            <p:nvPr/>
          </p:nvPicPr>
          <p:blipFill rotWithShape="1">
            <a:blip r:embed="rId4">
              <a:alphaModFix/>
            </a:blip>
            <a:srcRect/>
            <a:stretch/>
          </p:blipFill>
          <p:spPr>
            <a:xfrm>
              <a:off x="7434434" y="386378"/>
              <a:ext cx="2550452" cy="639461"/>
            </a:xfrm>
            <a:prstGeom prst="rect">
              <a:avLst/>
            </a:prstGeom>
            <a:noFill/>
            <a:ln>
              <a:noFill/>
            </a:ln>
          </p:spPr>
        </p:pic>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50"/>
          <p:cNvSpPr txBox="1"/>
          <p:nvPr/>
        </p:nvSpPr>
        <p:spPr>
          <a:xfrm>
            <a:off x="589006" y="1522980"/>
            <a:ext cx="6734432" cy="202267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s-MX" sz="1800">
                <a:solidFill>
                  <a:schemeClr val="dk1"/>
                </a:solidFill>
                <a:latin typeface="Calibri"/>
                <a:ea typeface="Calibri"/>
                <a:cs typeface="Calibri"/>
                <a:sym typeface="Calibri"/>
              </a:rPr>
              <a:t>Ejemplo</a:t>
            </a:r>
            <a:endParaRPr/>
          </a:p>
          <a:p>
            <a:pPr marL="0" marR="0" lvl="0" indent="0" algn="l" rtl="0">
              <a:lnSpc>
                <a:spcPct val="107000"/>
              </a:lnSpc>
              <a:spcBef>
                <a:spcPts val="1800"/>
              </a:spcBef>
              <a:spcAft>
                <a:spcPts val="0"/>
              </a:spcAft>
              <a:buNone/>
            </a:pPr>
            <a:r>
              <a:rPr lang="es-MX" sz="1800">
                <a:solidFill>
                  <a:schemeClr val="dk1"/>
                </a:solidFill>
                <a:latin typeface="Calibri"/>
                <a:ea typeface="Calibri"/>
                <a:cs typeface="Calibri"/>
                <a:sym typeface="Calibri"/>
              </a:rPr>
              <a:t>Si estas diseñando un envase de un producto se debe realizar varios como ejemplo y en el tamaño real para que así, se pueda tener una idea clara de cómo va a quedar el producto final, en el anaquel.</a:t>
            </a:r>
            <a:endParaRPr/>
          </a:p>
          <a:p>
            <a:pPr marL="0" marR="0" lvl="0" indent="0" algn="l" rtl="0">
              <a:lnSpc>
                <a:spcPct val="107000"/>
              </a:lnSpc>
              <a:spcBef>
                <a:spcPts val="1800"/>
              </a:spcBef>
              <a:spcAft>
                <a:spcPts val="0"/>
              </a:spcAft>
              <a:buNone/>
            </a:pPr>
            <a:endParaRPr sz="1800">
              <a:solidFill>
                <a:schemeClr val="dk1"/>
              </a:solidFill>
              <a:latin typeface="Calibri"/>
              <a:ea typeface="Calibri"/>
              <a:cs typeface="Calibri"/>
              <a:sym typeface="Calibri"/>
            </a:endParaRPr>
          </a:p>
        </p:txBody>
      </p:sp>
      <p:grpSp>
        <p:nvGrpSpPr>
          <p:cNvPr id="459" name="Google Shape;459;p50"/>
          <p:cNvGrpSpPr/>
          <p:nvPr/>
        </p:nvGrpSpPr>
        <p:grpSpPr>
          <a:xfrm>
            <a:off x="510746" y="148637"/>
            <a:ext cx="11535052" cy="877202"/>
            <a:chOff x="510746" y="148637"/>
            <a:chExt cx="11535052" cy="877202"/>
          </a:xfrm>
        </p:grpSpPr>
        <p:sp>
          <p:nvSpPr>
            <p:cNvPr id="460" name="Google Shape;460;p50"/>
            <p:cNvSpPr/>
            <p:nvPr/>
          </p:nvSpPr>
          <p:spPr>
            <a:xfrm>
              <a:off x="589006" y="148637"/>
              <a:ext cx="3534032" cy="127687"/>
            </a:xfrm>
            <a:prstGeom prst="rect">
              <a:avLst/>
            </a:prstGeom>
            <a:solidFill>
              <a:srgbClr val="691C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1" name="Google Shape;461;p50"/>
            <p:cNvSpPr/>
            <p:nvPr/>
          </p:nvSpPr>
          <p:spPr>
            <a:xfrm>
              <a:off x="4244548" y="148637"/>
              <a:ext cx="3754394" cy="127688"/>
            </a:xfrm>
            <a:prstGeom prst="rect">
              <a:avLst/>
            </a:prstGeom>
            <a:solidFill>
              <a:srgbClr val="6F72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2" name="Google Shape;462;p50"/>
            <p:cNvSpPr/>
            <p:nvPr/>
          </p:nvSpPr>
          <p:spPr>
            <a:xfrm>
              <a:off x="8122508" y="148637"/>
              <a:ext cx="3645245" cy="127687"/>
            </a:xfrm>
            <a:prstGeom prst="rect">
              <a:avLst/>
            </a:prstGeom>
            <a:solidFill>
              <a:srgbClr val="1031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63" name="Google Shape;463;p50"/>
            <p:cNvPicPr preferRelativeResize="0"/>
            <p:nvPr/>
          </p:nvPicPr>
          <p:blipFill rotWithShape="1">
            <a:blip r:embed="rId3">
              <a:alphaModFix/>
            </a:blip>
            <a:srcRect/>
            <a:stretch/>
          </p:blipFill>
          <p:spPr>
            <a:xfrm>
              <a:off x="10270545" y="336794"/>
              <a:ext cx="1497206" cy="499906"/>
            </a:xfrm>
            <a:prstGeom prst="rect">
              <a:avLst/>
            </a:prstGeom>
            <a:noFill/>
            <a:ln>
              <a:noFill/>
            </a:ln>
          </p:spPr>
        </p:pic>
        <p:sp>
          <p:nvSpPr>
            <p:cNvPr id="464" name="Google Shape;464;p50"/>
            <p:cNvSpPr txBox="1"/>
            <p:nvPr/>
          </p:nvSpPr>
          <p:spPr>
            <a:xfrm>
              <a:off x="10249950" y="718920"/>
              <a:ext cx="179584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200">
                  <a:solidFill>
                    <a:srgbClr val="6F7271"/>
                  </a:solidFill>
                  <a:latin typeface="Source Sans Pro"/>
                  <a:ea typeface="Source Sans Pro"/>
                  <a:cs typeface="Source Sans Pro"/>
                  <a:sym typeface="Source Sans Pro"/>
                </a:rPr>
                <a:t>Autonomía Económica</a:t>
              </a:r>
              <a:endParaRPr/>
            </a:p>
          </p:txBody>
        </p:sp>
        <p:sp>
          <p:nvSpPr>
            <p:cNvPr id="465" name="Google Shape;465;p50"/>
            <p:cNvSpPr txBox="1"/>
            <p:nvPr/>
          </p:nvSpPr>
          <p:spPr>
            <a:xfrm>
              <a:off x="510746" y="351404"/>
              <a:ext cx="350931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400">
                  <a:solidFill>
                    <a:srgbClr val="6F7271"/>
                  </a:solidFill>
                  <a:latin typeface="Source Sans Pro"/>
                  <a:ea typeface="Source Sans Pro"/>
                  <a:cs typeface="Source Sans Pro"/>
                  <a:sym typeface="Source Sans Pro"/>
                </a:rPr>
                <a:t>Taller logos e identidad de marca</a:t>
              </a:r>
              <a:endParaRPr/>
            </a:p>
          </p:txBody>
        </p:sp>
        <p:pic>
          <p:nvPicPr>
            <p:cNvPr id="466" name="Google Shape;466;p50"/>
            <p:cNvPicPr preferRelativeResize="0"/>
            <p:nvPr/>
          </p:nvPicPr>
          <p:blipFill rotWithShape="1">
            <a:blip r:embed="rId4">
              <a:alphaModFix/>
            </a:blip>
            <a:srcRect/>
            <a:stretch/>
          </p:blipFill>
          <p:spPr>
            <a:xfrm>
              <a:off x="7434434" y="386378"/>
              <a:ext cx="2550452" cy="639461"/>
            </a:xfrm>
            <a:prstGeom prst="rect">
              <a:avLst/>
            </a:prstGeom>
            <a:noFill/>
            <a:ln>
              <a:noFill/>
            </a:ln>
          </p:spPr>
        </p:pic>
      </p:grpSp>
      <p:pic>
        <p:nvPicPr>
          <p:cNvPr id="467" name="Google Shape;467;p50" descr="Tecnologías aplicadas a la gestión de residuos: Envases sostenibles -  Geoinnova"/>
          <p:cNvPicPr preferRelativeResize="0"/>
          <p:nvPr/>
        </p:nvPicPr>
        <p:blipFill rotWithShape="1">
          <a:blip r:embed="rId5">
            <a:alphaModFix/>
          </a:blip>
          <a:srcRect/>
          <a:stretch/>
        </p:blipFill>
        <p:spPr>
          <a:xfrm>
            <a:off x="7539166" y="1407965"/>
            <a:ext cx="4228585" cy="3382868"/>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468" name="Google Shape;468;p50" descr="7 aspectos esenciales para elegir el envase para tu producto | InformaBTL"/>
          <p:cNvPicPr preferRelativeResize="0"/>
          <p:nvPr/>
        </p:nvPicPr>
        <p:blipFill rotWithShape="1">
          <a:blip r:embed="rId6">
            <a:alphaModFix/>
          </a:blip>
          <a:srcRect/>
          <a:stretch/>
        </p:blipFill>
        <p:spPr>
          <a:xfrm>
            <a:off x="802260" y="3418646"/>
            <a:ext cx="4132206" cy="2703643"/>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469" name="Google Shape;469;p50" descr="Trabajos realizados: packaging, branding, PLV, web, etc."/>
          <p:cNvPicPr preferRelativeResize="0"/>
          <p:nvPr/>
        </p:nvPicPr>
        <p:blipFill rotWithShape="1">
          <a:blip r:embed="rId7">
            <a:alphaModFix/>
          </a:blip>
          <a:srcRect/>
          <a:stretch/>
        </p:blipFill>
        <p:spPr>
          <a:xfrm>
            <a:off x="5354594" y="4803874"/>
            <a:ext cx="3017128" cy="1420910"/>
          </a:xfrm>
          <a:prstGeom prst="round2DiagRect">
            <a:avLst>
              <a:gd name="adj1" fmla="val 16667"/>
              <a:gd name="adj2" fmla="val 0"/>
            </a:avLst>
          </a:prstGeom>
          <a:noFill/>
          <a:ln w="88900" cap="sq" cmpd="sng">
            <a:solidFill>
              <a:srgbClr val="FFFFFF"/>
            </a:solidFill>
            <a:prstDash val="solid"/>
            <a:miter lim="800000"/>
            <a:headEnd type="none" w="sm" len="sm"/>
            <a:tailEnd type="none" w="sm" len="sm"/>
          </a:ln>
          <a:effectLst>
            <a:outerShdw blurRad="254000" algn="tl" rotWithShape="0">
              <a:srgbClr val="000000">
                <a:alpha val="42745"/>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15"/>
          <p:cNvPicPr preferRelativeResize="0"/>
          <p:nvPr/>
        </p:nvPicPr>
        <p:blipFill rotWithShape="1">
          <a:blip r:embed="rId3">
            <a:alphaModFix/>
          </a:blip>
          <a:srcRect/>
          <a:stretch/>
        </p:blipFill>
        <p:spPr>
          <a:xfrm>
            <a:off x="584886" y="0"/>
            <a:ext cx="10972800" cy="68580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grpSp>
        <p:nvGrpSpPr>
          <p:cNvPr id="474" name="Google Shape;474;p52"/>
          <p:cNvGrpSpPr/>
          <p:nvPr/>
        </p:nvGrpSpPr>
        <p:grpSpPr>
          <a:xfrm>
            <a:off x="510746" y="148637"/>
            <a:ext cx="11535004" cy="877202"/>
            <a:chOff x="510746" y="148637"/>
            <a:chExt cx="11535004" cy="877202"/>
          </a:xfrm>
        </p:grpSpPr>
        <p:sp>
          <p:nvSpPr>
            <p:cNvPr id="475" name="Google Shape;475;p52"/>
            <p:cNvSpPr/>
            <p:nvPr/>
          </p:nvSpPr>
          <p:spPr>
            <a:xfrm>
              <a:off x="589006" y="148637"/>
              <a:ext cx="3534000" cy="127800"/>
            </a:xfrm>
            <a:prstGeom prst="rect">
              <a:avLst/>
            </a:prstGeom>
            <a:solidFill>
              <a:srgbClr val="691C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6" name="Google Shape;476;p52"/>
            <p:cNvSpPr/>
            <p:nvPr/>
          </p:nvSpPr>
          <p:spPr>
            <a:xfrm>
              <a:off x="4244548" y="148637"/>
              <a:ext cx="3754500" cy="127800"/>
            </a:xfrm>
            <a:prstGeom prst="rect">
              <a:avLst/>
            </a:prstGeom>
            <a:solidFill>
              <a:srgbClr val="6F72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7" name="Google Shape;477;p52"/>
            <p:cNvSpPr/>
            <p:nvPr/>
          </p:nvSpPr>
          <p:spPr>
            <a:xfrm>
              <a:off x="8122508" y="148637"/>
              <a:ext cx="3645300" cy="127800"/>
            </a:xfrm>
            <a:prstGeom prst="rect">
              <a:avLst/>
            </a:prstGeom>
            <a:solidFill>
              <a:srgbClr val="1031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78" name="Google Shape;478;p52"/>
            <p:cNvPicPr preferRelativeResize="0"/>
            <p:nvPr/>
          </p:nvPicPr>
          <p:blipFill rotWithShape="1">
            <a:blip r:embed="rId3">
              <a:alphaModFix/>
            </a:blip>
            <a:srcRect/>
            <a:stretch/>
          </p:blipFill>
          <p:spPr>
            <a:xfrm>
              <a:off x="10270545" y="336794"/>
              <a:ext cx="1497206" cy="499906"/>
            </a:xfrm>
            <a:prstGeom prst="rect">
              <a:avLst/>
            </a:prstGeom>
            <a:noFill/>
            <a:ln>
              <a:noFill/>
            </a:ln>
          </p:spPr>
        </p:pic>
        <p:sp>
          <p:nvSpPr>
            <p:cNvPr id="479" name="Google Shape;479;p52"/>
            <p:cNvSpPr txBox="1"/>
            <p:nvPr/>
          </p:nvSpPr>
          <p:spPr>
            <a:xfrm>
              <a:off x="10249950" y="718920"/>
              <a:ext cx="1795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MX" sz="1200" b="0" i="0" u="none" strike="noStrike" cap="none">
                  <a:solidFill>
                    <a:srgbClr val="6F7271"/>
                  </a:solidFill>
                  <a:latin typeface="Source Sans Pro"/>
                  <a:ea typeface="Source Sans Pro"/>
                  <a:cs typeface="Source Sans Pro"/>
                  <a:sym typeface="Source Sans Pro"/>
                </a:rPr>
                <a:t>Autonomía Económica</a:t>
              </a:r>
              <a:endParaRPr sz="1400" b="0" i="0" u="none" strike="noStrike" cap="none">
                <a:solidFill>
                  <a:srgbClr val="000000"/>
                </a:solidFill>
                <a:latin typeface="Arial"/>
                <a:ea typeface="Arial"/>
                <a:cs typeface="Arial"/>
                <a:sym typeface="Arial"/>
              </a:endParaRPr>
            </a:p>
          </p:txBody>
        </p:sp>
        <p:sp>
          <p:nvSpPr>
            <p:cNvPr id="480" name="Google Shape;480;p52"/>
            <p:cNvSpPr txBox="1"/>
            <p:nvPr/>
          </p:nvSpPr>
          <p:spPr>
            <a:xfrm>
              <a:off x="510746" y="351404"/>
              <a:ext cx="3509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MX" sz="1400" b="0" i="0" u="none" strike="noStrike" cap="none">
                  <a:solidFill>
                    <a:srgbClr val="6F7271"/>
                  </a:solidFill>
                  <a:latin typeface="Source Sans Pro"/>
                  <a:ea typeface="Source Sans Pro"/>
                  <a:cs typeface="Source Sans Pro"/>
                  <a:sym typeface="Source Sans Pro"/>
                </a:rPr>
                <a:t>Taller logos e identidad de marca</a:t>
              </a:r>
              <a:endParaRPr sz="1400" b="0" i="0" u="none" strike="noStrike" cap="none">
                <a:solidFill>
                  <a:srgbClr val="000000"/>
                </a:solidFill>
                <a:latin typeface="Arial"/>
                <a:ea typeface="Arial"/>
                <a:cs typeface="Arial"/>
                <a:sym typeface="Arial"/>
              </a:endParaRPr>
            </a:p>
          </p:txBody>
        </p:sp>
        <p:pic>
          <p:nvPicPr>
            <p:cNvPr id="481" name="Google Shape;481;p52"/>
            <p:cNvPicPr preferRelativeResize="0"/>
            <p:nvPr/>
          </p:nvPicPr>
          <p:blipFill rotWithShape="1">
            <a:blip r:embed="rId4">
              <a:alphaModFix/>
            </a:blip>
            <a:srcRect/>
            <a:stretch/>
          </p:blipFill>
          <p:spPr>
            <a:xfrm>
              <a:off x="7434434" y="386378"/>
              <a:ext cx="2550450" cy="639461"/>
            </a:xfrm>
            <a:prstGeom prst="rect">
              <a:avLst/>
            </a:prstGeom>
            <a:noFill/>
            <a:ln>
              <a:noFill/>
            </a:ln>
          </p:spPr>
        </p:pic>
      </p:grpSp>
      <p:sp>
        <p:nvSpPr>
          <p:cNvPr id="482" name="Google Shape;482;p52"/>
          <p:cNvSpPr txBox="1"/>
          <p:nvPr/>
        </p:nvSpPr>
        <p:spPr>
          <a:xfrm>
            <a:off x="391950" y="5631180"/>
            <a:ext cx="116538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s-MX" sz="3000" b="0" i="0" u="none" strike="noStrike" cap="none">
                <a:solidFill>
                  <a:srgbClr val="691C20"/>
                </a:solidFill>
                <a:latin typeface="Source Sans Pro"/>
                <a:ea typeface="Source Sans Pro"/>
                <a:cs typeface="Source Sans Pro"/>
                <a:sym typeface="Source Sans Pro"/>
              </a:rPr>
              <a:t>GRACIAS </a:t>
            </a:r>
            <a:endParaRPr sz="1400" b="0" i="0" u="none" strike="noStrike" cap="none">
              <a:solidFill>
                <a:srgbClr val="000000"/>
              </a:solidFill>
              <a:latin typeface="Source Sans Pro"/>
              <a:ea typeface="Source Sans Pro"/>
              <a:cs typeface="Source Sans Pro"/>
              <a:sym typeface="Source Sans Pro"/>
            </a:endParaRPr>
          </a:p>
          <a:p>
            <a:pPr marL="0" marR="0" lvl="0" indent="0" algn="ctr" rtl="0">
              <a:lnSpc>
                <a:spcPct val="100000"/>
              </a:lnSpc>
              <a:spcBef>
                <a:spcPts val="0"/>
              </a:spcBef>
              <a:spcAft>
                <a:spcPts val="0"/>
              </a:spcAft>
              <a:buClr>
                <a:srgbClr val="000000"/>
              </a:buClr>
              <a:buSzPts val="3000"/>
              <a:buFont typeface="Arial"/>
              <a:buNone/>
            </a:pPr>
            <a:r>
              <a:rPr lang="es-MX" sz="3000" b="0" i="0" u="none" strike="noStrike" cap="none">
                <a:solidFill>
                  <a:srgbClr val="691C20"/>
                </a:solidFill>
                <a:latin typeface="Source Sans Pro"/>
                <a:ea typeface="Source Sans Pro"/>
                <a:cs typeface="Source Sans Pro"/>
                <a:sym typeface="Source Sans Pro"/>
              </a:rPr>
              <a:t>PRESENTACIÓN MODULO </a:t>
            </a:r>
            <a:r>
              <a:rPr lang="es-MX" sz="3000">
                <a:solidFill>
                  <a:srgbClr val="691C20"/>
                </a:solidFill>
                <a:latin typeface="Source Sans Pro"/>
                <a:ea typeface="Source Sans Pro"/>
                <a:cs typeface="Source Sans Pro"/>
                <a:sym typeface="Source Sans Pro"/>
              </a:rPr>
              <a:t>5.</a:t>
            </a:r>
            <a:endParaRPr sz="3000" b="0" i="0" u="none" strike="noStrike" cap="none">
              <a:solidFill>
                <a:srgbClr val="691C20"/>
              </a:solidFill>
              <a:latin typeface="Source Sans Pro"/>
              <a:ea typeface="Source Sans Pro"/>
              <a:cs typeface="Source Sans Pro"/>
              <a:sym typeface="Source Sans Pro"/>
            </a:endParaRPr>
          </a:p>
        </p:txBody>
      </p:sp>
      <p:sp>
        <p:nvSpPr>
          <p:cNvPr id="483" name="Google Shape;483;p52"/>
          <p:cNvSpPr/>
          <p:nvPr/>
        </p:nvSpPr>
        <p:spPr>
          <a:xfrm>
            <a:off x="509748" y="1112437"/>
            <a:ext cx="11343600" cy="4236300"/>
          </a:xfrm>
          <a:prstGeom prst="rect">
            <a:avLst/>
          </a:prstGeom>
          <a:solidFill>
            <a:srgbClr val="691C2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84" name="Google Shape;484;p52"/>
          <p:cNvPicPr preferRelativeResize="0"/>
          <p:nvPr/>
        </p:nvPicPr>
        <p:blipFill rotWithShape="1">
          <a:blip r:embed="rId5">
            <a:alphaModFix/>
          </a:blip>
          <a:srcRect/>
          <a:stretch/>
        </p:blipFill>
        <p:spPr>
          <a:xfrm>
            <a:off x="2764880" y="973898"/>
            <a:ext cx="6265838" cy="4294607"/>
          </a:xfrm>
          <a:prstGeom prst="rect">
            <a:avLst/>
          </a:prstGeom>
          <a:noFill/>
          <a:ln>
            <a:noFill/>
          </a:ln>
        </p:spPr>
      </p:pic>
      <p:pic>
        <p:nvPicPr>
          <p:cNvPr id="485" name="Google Shape;485;p52"/>
          <p:cNvPicPr preferRelativeResize="0"/>
          <p:nvPr/>
        </p:nvPicPr>
        <p:blipFill rotWithShape="1">
          <a:blip r:embed="rId6">
            <a:alphaModFix/>
          </a:blip>
          <a:srcRect/>
          <a:stretch/>
        </p:blipFill>
        <p:spPr>
          <a:xfrm>
            <a:off x="2844133" y="3248374"/>
            <a:ext cx="571589" cy="167419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Google Shape;279;p16"/>
          <p:cNvPicPr preferRelativeResize="0"/>
          <p:nvPr/>
        </p:nvPicPr>
        <p:blipFill rotWithShape="1">
          <a:blip r:embed="rId3">
            <a:alphaModFix/>
          </a:blip>
          <a:srcRect/>
          <a:stretch/>
        </p:blipFill>
        <p:spPr>
          <a:xfrm>
            <a:off x="609600" y="0"/>
            <a:ext cx="10972800"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Google Shape;284;p17"/>
          <p:cNvPicPr preferRelativeResize="0"/>
          <p:nvPr/>
        </p:nvPicPr>
        <p:blipFill rotWithShape="1">
          <a:blip r:embed="rId3">
            <a:alphaModFix/>
          </a:blip>
          <a:srcRect/>
          <a:stretch/>
        </p:blipFill>
        <p:spPr>
          <a:xfrm>
            <a:off x="609600" y="0"/>
            <a:ext cx="10972800"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Google Shape;289;p18"/>
          <p:cNvPicPr preferRelativeResize="0"/>
          <p:nvPr/>
        </p:nvPicPr>
        <p:blipFill rotWithShape="1">
          <a:blip r:embed="rId3">
            <a:alphaModFix/>
          </a:blip>
          <a:srcRect/>
          <a:stretch/>
        </p:blipFill>
        <p:spPr>
          <a:xfrm>
            <a:off x="609600" y="0"/>
            <a:ext cx="10972800"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19"/>
          <p:cNvPicPr preferRelativeResize="0"/>
          <p:nvPr/>
        </p:nvPicPr>
        <p:blipFill rotWithShape="1">
          <a:blip r:embed="rId3">
            <a:alphaModFix/>
          </a:blip>
          <a:srcRect/>
          <a:stretch/>
        </p:blipFill>
        <p:spPr>
          <a:xfrm>
            <a:off x="609600" y="0"/>
            <a:ext cx="10972800"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Google Shape;299;p20"/>
          <p:cNvPicPr preferRelativeResize="0"/>
          <p:nvPr/>
        </p:nvPicPr>
        <p:blipFill rotWithShape="1">
          <a:blip r:embed="rId3">
            <a:alphaModFix/>
          </a:blip>
          <a:srcRect/>
          <a:stretch/>
        </p:blipFill>
        <p:spPr>
          <a:xfrm>
            <a:off x="609600" y="0"/>
            <a:ext cx="10972800" cy="6858000"/>
          </a:xfrm>
          <a:prstGeom prst="rect">
            <a:avLst/>
          </a:prstGeom>
          <a:noFill/>
          <a:ln>
            <a:noFill/>
          </a:ln>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214</Words>
  <Application>Microsoft Office PowerPoint</Application>
  <PresentationFormat>Panorámica</PresentationFormat>
  <Paragraphs>19</Paragraphs>
  <Slides>40</Slides>
  <Notes>40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40</vt:i4>
      </vt:variant>
    </vt:vector>
  </HeadingPairs>
  <TitlesOfParts>
    <vt:vector size="45" baseType="lpstr">
      <vt:lpstr>Arial</vt:lpstr>
      <vt:lpstr>Calibri</vt:lpstr>
      <vt:lpstr>Calibri Light</vt:lpstr>
      <vt:lpstr>Source Sans Pro</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Edgar León</dc:creator>
  <cp:lastModifiedBy>Edgar León</cp:lastModifiedBy>
  <cp:revision>1</cp:revision>
  <dcterms:created xsi:type="dcterms:W3CDTF">2022-09-12T20:14:48Z</dcterms:created>
  <dcterms:modified xsi:type="dcterms:W3CDTF">2022-09-12T20:15:16Z</dcterms:modified>
</cp:coreProperties>
</file>