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8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80444E-7C31-7548-B19A-80B6C19DBA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7957" y="-1176400"/>
            <a:ext cx="8736085" cy="4182339"/>
          </a:xfrm>
        </p:spPr>
        <p:txBody>
          <a:bodyPr>
            <a:normAutofit/>
          </a:bodyPr>
          <a:lstStyle/>
          <a:p>
            <a:r>
              <a:rPr lang="es-US" sz="6000" b="1" i="0">
                <a:solidFill>
                  <a:schemeClr val="accent6">
                    <a:lumMod val="75000"/>
                  </a:schemeClr>
                </a:solidFill>
                <a:effectLst/>
                <a:latin typeface="Graphik"/>
              </a:rPr>
              <a:t>Sistema Hidropónico de Flujo y Reflujo</a:t>
            </a:r>
            <a:br>
              <a:rPr lang="es-US" sz="6000" b="1" i="0">
                <a:solidFill>
                  <a:schemeClr val="accent6">
                    <a:lumMod val="75000"/>
                  </a:schemeClr>
                </a:solidFill>
                <a:effectLst/>
                <a:latin typeface="Graphik"/>
              </a:rPr>
            </a:br>
            <a:endParaRPr lang="es-US" sz="60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521CA6-4418-2146-8B44-513DBB8C9C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288" y="2464130"/>
            <a:ext cx="11316494" cy="3221183"/>
          </a:xfrm>
        </p:spPr>
        <p:txBody>
          <a:bodyPr>
            <a:noAutofit/>
          </a:bodyPr>
          <a:lstStyle/>
          <a:p>
            <a:r>
              <a:rPr lang="es-US" sz="2000" b="0" i="0">
                <a:solidFill>
                  <a:srgbClr val="404248"/>
                </a:solidFill>
                <a:effectLst/>
                <a:latin typeface="Graphik"/>
              </a:rPr>
              <a:t>un </a:t>
            </a:r>
            <a:r>
              <a:rPr lang="es-US" sz="3600" b="1" i="0">
                <a:solidFill>
                  <a:srgbClr val="404248"/>
                </a:solidFill>
                <a:effectLst/>
                <a:latin typeface="Graphik"/>
              </a:rPr>
              <a:t>sistema de cultivo de plantas sin suelo que entrega agua, nutrientes y oxígeno a las raíces de las plantas en ciclos que consisten en inundar el medio de cultivo con una solución de nutrientes a base de agua y luego drenar el líquido y dejar que el medio se seque fuera.</a:t>
            </a:r>
            <a:endParaRPr lang="es-US" sz="3600" b="1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725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0B5EA9-968A-9944-B97F-68B86AF20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DF7CAE-C07C-BD44-B396-2C9C33182F8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US"/>
          </a:p>
        </p:txBody>
      </p:sp>
    </p:spTree>
    <p:extLst>
      <p:ext uri="{BB962C8B-B14F-4D97-AF65-F5344CB8AC3E}">
        <p14:creationId xmlns:p14="http://schemas.microsoft.com/office/powerpoint/2010/main" val="1991343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4B13C1-DB9C-3849-A96F-BAF6A5B28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25213FCC-8F3F-514D-9ED7-EE6E75E7FE0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66582" y="214560"/>
            <a:ext cx="11724174" cy="6024923"/>
          </a:xfrm>
        </p:spPr>
      </p:pic>
    </p:spTree>
    <p:extLst>
      <p:ext uri="{BB962C8B-B14F-4D97-AF65-F5344CB8AC3E}">
        <p14:creationId xmlns:p14="http://schemas.microsoft.com/office/powerpoint/2010/main" val="811312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5A8868-B03D-9647-B92C-EA543E2E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27201518-0687-914D-B3D7-D03055F84CB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-156538" y="166996"/>
            <a:ext cx="12035926" cy="6239483"/>
          </a:xfrm>
        </p:spPr>
      </p:pic>
    </p:spTree>
    <p:extLst>
      <p:ext uri="{BB962C8B-B14F-4D97-AF65-F5344CB8AC3E}">
        <p14:creationId xmlns:p14="http://schemas.microsoft.com/office/powerpoint/2010/main" val="418309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6A5DC4-6C69-C846-83DA-4DBF55BEC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588B63FB-28CB-0648-9611-1FC2F232BE6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91479" y="0"/>
            <a:ext cx="11424073" cy="6880044"/>
          </a:xfrm>
        </p:spPr>
      </p:pic>
    </p:spTree>
    <p:extLst>
      <p:ext uri="{BB962C8B-B14F-4D97-AF65-F5344CB8AC3E}">
        <p14:creationId xmlns:p14="http://schemas.microsoft.com/office/powerpoint/2010/main" val="429288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2623D1-A948-8649-BF6E-3340ECA2B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D56EECDB-BC89-BF4C-9255-6D790EEC988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1088" y="618517"/>
            <a:ext cx="11460458" cy="5888912"/>
          </a:xfrm>
        </p:spPr>
      </p:pic>
    </p:spTree>
    <p:extLst>
      <p:ext uri="{BB962C8B-B14F-4D97-AF65-F5344CB8AC3E}">
        <p14:creationId xmlns:p14="http://schemas.microsoft.com/office/powerpoint/2010/main" val="1326893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427D1F-FE25-E249-B410-5560A3380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82FB82C6-E74D-564A-9FDF-7BB5A32D362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316646" y="-178555"/>
            <a:ext cx="9961579" cy="7215110"/>
          </a:xfrm>
        </p:spPr>
      </p:pic>
    </p:spTree>
    <p:extLst>
      <p:ext uri="{BB962C8B-B14F-4D97-AF65-F5344CB8AC3E}">
        <p14:creationId xmlns:p14="http://schemas.microsoft.com/office/powerpoint/2010/main" val="3034375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A7C0BE-CC96-814C-B281-85961428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4A22C08B-D31C-D049-8942-FD1F4CD17E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0020" y="227599"/>
            <a:ext cx="12141980" cy="6011884"/>
          </a:xfrm>
        </p:spPr>
      </p:pic>
    </p:spTree>
    <p:extLst>
      <p:ext uri="{BB962C8B-B14F-4D97-AF65-F5344CB8AC3E}">
        <p14:creationId xmlns:p14="http://schemas.microsoft.com/office/powerpoint/2010/main" val="995516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2A882-DB4C-AA48-B1E0-CAE9427E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6FBF6337-4B64-7448-A9C6-A3FCDE6CC31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32526" y="-290713"/>
            <a:ext cx="6731398" cy="7439426"/>
          </a:xfrm>
        </p:spPr>
      </p:pic>
    </p:spTree>
    <p:extLst>
      <p:ext uri="{BB962C8B-B14F-4D97-AF65-F5344CB8AC3E}">
        <p14:creationId xmlns:p14="http://schemas.microsoft.com/office/powerpoint/2010/main" val="1629362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4B0CAF-BE6E-4143-BC49-7A7082F30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US"/>
          </a:p>
        </p:txBody>
      </p:sp>
      <p:pic>
        <p:nvPicPr>
          <p:cNvPr id="4" name="Imagen 4">
            <a:extLst>
              <a:ext uri="{FF2B5EF4-FFF2-40B4-BE49-F238E27FC236}">
                <a16:creationId xmlns:a16="http://schemas.microsoft.com/office/drawing/2014/main" id="{43871EEA-6A0C-E64D-AB84-87A4F1FEBC6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61543" y="140340"/>
            <a:ext cx="11255842" cy="6520975"/>
          </a:xfrm>
        </p:spPr>
      </p:pic>
    </p:spTree>
    <p:extLst>
      <p:ext uri="{BB962C8B-B14F-4D97-AF65-F5344CB8AC3E}">
        <p14:creationId xmlns:p14="http://schemas.microsoft.com/office/powerpoint/2010/main" val="1180800910"/>
      </p:ext>
    </p:extLst>
  </p:cSld>
  <p:clrMapOvr>
    <a:masterClrMapping/>
  </p:clrMapOvr>
</p:sld>
</file>

<file path=ppt/theme/theme1.xml><?xml version="1.0" encoding="utf-8"?>
<a:theme xmlns:a="http://schemas.openxmlformats.org/drawingml/2006/main" name="Got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60</Words>
  <Application>Microsoft Office PowerPoint</Application>
  <PresentationFormat>Panorámica</PresentationFormat>
  <Paragraphs>2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Calibri</vt:lpstr>
      <vt:lpstr>Graphik</vt:lpstr>
      <vt:lpstr>Times New Roman</vt:lpstr>
      <vt:lpstr>Tw Cen MT</vt:lpstr>
      <vt:lpstr>Gota</vt:lpstr>
      <vt:lpstr>Sistema Hidropónico de Flujo y Reflujo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“SISTEMA DE CAPTACIÓN DE AGUAS de lluvia”</dc:title>
  <dc:creator>Usuario desconocido</dc:creator>
  <cp:lastModifiedBy>MARY BOLAÑOS</cp:lastModifiedBy>
  <cp:revision>6</cp:revision>
  <dcterms:created xsi:type="dcterms:W3CDTF">2020-09-05T03:30:25Z</dcterms:created>
  <dcterms:modified xsi:type="dcterms:W3CDTF">2020-11-04T04:31:20Z</dcterms:modified>
</cp:coreProperties>
</file>