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8" r:id="rId2"/>
    <p:sldId id="275" r:id="rId3"/>
    <p:sldId id="277" r:id="rId4"/>
    <p:sldId id="278" r:id="rId5"/>
    <p:sldId id="288" r:id="rId6"/>
    <p:sldId id="289" r:id="rId7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00FF"/>
    <a:srgbClr val="FF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5294" autoAdjust="0"/>
  </p:normalViewPr>
  <p:slideViewPr>
    <p:cSldViewPr snapToGrid="0">
      <p:cViewPr varScale="1">
        <p:scale>
          <a:sx n="64" d="100"/>
          <a:sy n="64" d="100"/>
        </p:scale>
        <p:origin x="-108" y="-30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E3FAD59-92B4-4703-9BF1-ABC7E5CC294A}" type="datetime1">
              <a:rPr lang="es-ES" smtClean="0"/>
              <a:pPr rtl="0"/>
              <a:t>22/10/2020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28588A-5C4E-401A-AECC-B6F63A9DE965}" type="slidenum">
              <a:rPr lang="es-ES"/>
              <a:pPr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10699CC-E798-494C-856B-ED84AB35FEEE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Haga clic para modificar los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542409-6A04-4DC6-AC3A-D3758287A8F2}" type="slidenum">
              <a:rPr lang="es-ES" noProof="0"/>
              <a:pPr rtl="0"/>
              <a:t>‹Nº›</a:t>
            </a:fld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7542409-6A04-4DC6-AC3A-D3758287A8F2}" type="slidenum">
              <a:rPr lang="es-ES" smtClean="0"/>
              <a:pPr rtl="0"/>
              <a:t>1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330082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s-ES" smtClean="0"/>
              <a:pPr rtl="0"/>
              <a:t>2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1229813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s-ES" smtClean="0"/>
              <a:pPr rtl="0"/>
              <a:t>3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281095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7542409-6A04-4DC6-AC3A-D3758287A8F2}" type="slidenum">
              <a:rPr lang="es-ES" smtClean="0"/>
              <a:pPr rtl="0"/>
              <a:t>4</a:t>
            </a:fld>
            <a:endParaRPr lang="es-ES" dirty="0"/>
          </a:p>
        </p:txBody>
      </p:sp>
    </p:spTree>
    <p:extLst>
      <p:ext uri="{BB962C8B-B14F-4D97-AF65-F5344CB8AC3E}">
        <p14:creationId xmlns="" xmlns:p14="http://schemas.microsoft.com/office/powerpoint/2010/main" val="4023929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1777" y="3019706"/>
            <a:ext cx="4846320" cy="23876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ES" noProof="0" smtClean="0"/>
              <a:t>Haga clic para modificar el estilo de subtítulo del patrón</a:t>
            </a:r>
            <a:endParaRPr lang="es-ES" noProof="0" dirty="0"/>
          </a:p>
        </p:txBody>
      </p:sp>
      <p:pic>
        <p:nvPicPr>
          <p:cNvPr id="8" name="Imagen 7" descr="Nubes blancas y esponjosas en un cielo azul intenso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pic>
        <p:nvPicPr>
          <p:cNvPr id="10" name="Imagen 9" descr="Primer plano del tallo de una planta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Imagen 10" descr="Ola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EDC781-CB57-4062-B09C-81FF42BCE73D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190500"/>
            <a:ext cx="2057400" cy="5986463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s-ES" noProof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3EF067-3BD7-4195-88F8-49200083A5C8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>
            <a:lvl1pPr marL="0" indent="0">
              <a:defRPr/>
            </a:lvl1pPr>
          </a:lstStyle>
          <a:p>
            <a:fld id="{9CD8D479-8942-46E8-A226-A4E01F7A105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D9F02B-2DC8-4099-A266-B747EC68FF67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751777" y="2263913"/>
            <a:ext cx="6949440" cy="3143393"/>
          </a:xfrm>
        </p:spPr>
        <p:txBody>
          <a:bodyPr rtlCol="0" anchor="b"/>
          <a:lstStyle>
            <a:lvl1pPr rtl="0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 rtlCol="0"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pic>
        <p:nvPicPr>
          <p:cNvPr id="11" name="Imagen 10" descr="Primer plano de plantas verdes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  <p:pic>
        <p:nvPicPr>
          <p:cNvPr id="9" name="Imagen 8" descr="Ola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10DF40-6381-4575-BB53-B641DE6E80E1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409699" y="2434147"/>
            <a:ext cx="4608576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72200" y="2434147"/>
            <a:ext cx="4610100" cy="3811271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1188A6-F960-4ED5-975C-FE039292E0F0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4F1B32-3E5D-4ECB-89A5-901115EE1EF9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60FE62-507F-4526-A445-3A3BC99BF160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682434" y="919616"/>
            <a:ext cx="4155622" cy="2532888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 rtlCol="0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682434" y="3502152"/>
            <a:ext cx="4155622" cy="2479548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FA044B-7BC4-4947-ABBF-9764D9ADB49F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682435" y="919616"/>
            <a:ext cx="4155622" cy="2532888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imagen 2" descr="Marcador de posición vacío para agregar una imagen. Haga clic en el marcador de posición y seleccione la imagen que desee agregar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682435" y="3502152"/>
            <a:ext cx="4155622" cy="2479547"/>
          </a:xfrm>
        </p:spPr>
        <p:txBody>
          <a:bodyPr rtlCol="0"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ES" noProof="0" smtClean="0"/>
              <a:t>Haga clic para modificar el estilo de texto del patrón</a:t>
            </a:r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-1" y="6629400"/>
            <a:ext cx="453403" cy="228600"/>
          </a:xfrm>
        </p:spPr>
        <p:txBody>
          <a:bodyPr rtlCol="0"/>
          <a:lstStyle/>
          <a:p>
            <a:pPr rtl="0"/>
            <a:fld id="{9CD8D479-8942-46E8-A226-A4E01F7A105C}" type="slidenum">
              <a:rPr lang="es-ES" noProof="0"/>
              <a:pPr rtl="0"/>
              <a:t>‹Nº›</a:t>
            </a:fld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37AC02-EA6D-465F-BF03-15EFEA467FA6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Agregar un pie de página</a:t>
            </a:r>
            <a:endParaRPr lang="es-ES" noProof="0" dirty="0"/>
          </a:p>
        </p:txBody>
      </p:sp>
    </p:spTree>
    <p:extLst>
      <p:ext uri="{BB962C8B-B14F-4D97-AF65-F5344CB8AC3E}">
        <p14:creationId xmlns=""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 mod="1">
    <p:ext uri="{DCECCB84-F9BA-43D5-87BE-67443E8EF086}">
      <p15:sldGuideLst xmlns=""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1" name="Rectángulo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s-ES" noProof="0" dirty="0" smtClean="0"/>
              <a:t>Haga clic para editar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-1" y="6629400"/>
            <a:ext cx="453403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9CD8D479-8942-46E8-A226-A4E01F7A105C}" type="slidenum">
              <a:rPr lang="es-ES" noProof="0" smtClean="0"/>
              <a:pPr rtl="0"/>
              <a:t>‹Nº›</a:t>
            </a:fld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504679" y="6629400"/>
            <a:ext cx="936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fld id="{0BE2D4B3-46EE-4BB5-8269-7C35761664DD}" type="datetime1">
              <a:rPr lang="es-ES" noProof="0" smtClean="0"/>
              <a:pPr rtl="0"/>
              <a:t>22/10/2020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</p:spTree>
    <p:extLst>
      <p:ext uri="{BB962C8B-B14F-4D97-AF65-F5344CB8AC3E}">
        <p14:creationId xmlns=""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33756" y="1520762"/>
            <a:ext cx="4846320" cy="3336052"/>
          </a:xfrm>
        </p:spPr>
        <p:txBody>
          <a:bodyPr rtlCol="0">
            <a:normAutofit/>
          </a:bodyPr>
          <a:lstStyle/>
          <a:p>
            <a:r>
              <a:rPr lang="es-ES" dirty="0" smtClean="0"/>
              <a:t>Comercialización de hortalizas, aromáticas y sustratos. </a:t>
            </a:r>
            <a:endParaRPr lang="es-ES" dirty="0"/>
          </a:p>
        </p:txBody>
      </p:sp>
      <p:pic>
        <p:nvPicPr>
          <p:cNvPr id="14337" name="Picture 1" descr="E:\cintillo logo PILARES, cartel 28 x 43 c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3813" y="6151688"/>
            <a:ext cx="9314707" cy="4907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 b="1" dirty="0">
                <a:solidFill>
                  <a:schemeClr val="bg1"/>
                </a:solidFill>
              </a:rPr>
              <a:t>Módulo 1. </a:t>
            </a:r>
            <a:r>
              <a:rPr lang="es-MX" b="1" dirty="0">
                <a:solidFill>
                  <a:schemeClr val="bg1"/>
                </a:solidFill>
              </a:rPr>
              <a:t>Características entre hortalizas, hierbas aromáticas y bulbos.</a:t>
            </a:r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s-ES" smtClean="0"/>
              <a:pPr rtl="0"/>
              <a:t>2</a:t>
            </a:fld>
            <a:endParaRPr lang="es-ES" dirty="0"/>
          </a:p>
        </p:txBody>
      </p:sp>
      <p:pic>
        <p:nvPicPr>
          <p:cNvPr id="8" name="Marcador de contenido 8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00" y="1663909"/>
            <a:ext cx="2233283" cy="29815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940" y="1723869"/>
            <a:ext cx="4184986" cy="27132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Marcador de contenido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551" y="1811783"/>
            <a:ext cx="3210670" cy="21365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6 Rectángulo"/>
          <p:cNvSpPr/>
          <p:nvPr/>
        </p:nvSpPr>
        <p:spPr>
          <a:xfrm>
            <a:off x="2298492" y="4664812"/>
            <a:ext cx="79697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200" dirty="0" smtClean="0">
                <a:solidFill>
                  <a:schemeClr val="bg1"/>
                </a:solidFill>
              </a:rPr>
              <a:t>Tener un Huerto Urbano en casa es una actividad que ofrece numerosos beneficios para toda la </a:t>
            </a:r>
            <a:r>
              <a:rPr lang="es-MX" sz="3200" dirty="0" smtClean="0">
                <a:solidFill>
                  <a:schemeClr val="bg1"/>
                </a:solidFill>
              </a:rPr>
              <a:t>familia.</a:t>
            </a:r>
            <a:endParaRPr lang="es-MX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76191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s-ES" smtClean="0"/>
              <a:pPr rtl="0"/>
              <a:t>3</a:t>
            </a:fld>
            <a:endParaRPr lang="es-ES" dirty="0"/>
          </a:p>
        </p:txBody>
      </p:sp>
      <p:sp>
        <p:nvSpPr>
          <p:cNvPr id="11" name="Rectángulo 10"/>
          <p:cNvSpPr/>
          <p:nvPr/>
        </p:nvSpPr>
        <p:spPr>
          <a:xfrm>
            <a:off x="2686929" y="238203"/>
            <a:ext cx="5752533" cy="85607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anDown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Beneficios. </a:t>
            </a:r>
            <a:endParaRPr lang="es-ES" sz="5400" b="1" dirty="0">
              <a:ln/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64694" y="1813809"/>
            <a:ext cx="51416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Alimentos frescos y de calidad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Podrás cultivar tus propios alimentos vegetales y disfrutar de verduras y frutos recién cosechados. Lo mejor de todo, es que si llevas un huerto orgánico, tendrás la certeza que los alimentos que vas a consumir son más sanos y libres de pesticidas tóxicos.</a:t>
            </a:r>
            <a:endParaRPr lang="es-MX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685612" y="1880867"/>
            <a:ext cx="51566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Ahorro en compras</a:t>
            </a:r>
          </a:p>
          <a:p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 producir parte o la totalidad de tu alimento vegetal ya no tendrás que comprarlas en tiendas o </a:t>
            </a:r>
            <a:r>
              <a:rPr lang="es-MX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super</a:t>
            </a: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mercados, por lo que te ahorrarás una buena cantidad de dinero todos los </a:t>
            </a: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meses.</a:t>
            </a:r>
            <a:endParaRPr lang="es-MX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5983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CD8D479-8942-46E8-A226-A4E01F7A105C}" type="slidenum">
              <a:rPr lang="es-ES" smtClean="0"/>
              <a:pPr rtl="0"/>
              <a:t>4</a:t>
            </a:fld>
            <a:endParaRPr lang="es-ES" dirty="0"/>
          </a:p>
        </p:txBody>
      </p:sp>
      <p:sp>
        <p:nvSpPr>
          <p:cNvPr id="22" name="Rectángulo 21"/>
          <p:cNvSpPr/>
          <p:nvPr/>
        </p:nvSpPr>
        <p:spPr>
          <a:xfrm>
            <a:off x="1308502" y="71649"/>
            <a:ext cx="9802685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Top">
              <a:avLst/>
            </a:prstTxWarp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Comercialización</a:t>
            </a:r>
            <a:endParaRPr lang="es-E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334781" y="1139253"/>
            <a:ext cx="50017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Comercializar algunos productos. </a:t>
            </a:r>
            <a:endParaRPr lang="es-MX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es-MX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 </a:t>
            </a:r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huerto bien establecido, puede cubrir con su producción la demanda de alimentos de la familia, lo que representa un ahorro importante. </a:t>
            </a:r>
            <a:endParaRPr lang="es-MX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s-MX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 </a:t>
            </a:r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venta de algunos productos del huerto, se ayuda a mejorar los ingresos familiares y adquirir insumos</a:t>
            </a:r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como </a:t>
            </a:r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semillas u otros materiales, y para la crianza de especies menores</a:t>
            </a:r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s-MX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Los beneficios de tener un huerto familiar | Familia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31326" y="1918740"/>
            <a:ext cx="5245933" cy="3934450"/>
          </a:xfrm>
          <a:prstGeom prst="rect">
            <a:avLst/>
          </a:prstGeom>
          <a:noFill/>
        </p:spPr>
      </p:pic>
      <p:sp>
        <p:nvSpPr>
          <p:cNvPr id="9" name="8 Rectángulo"/>
          <p:cNvSpPr/>
          <p:nvPr/>
        </p:nvSpPr>
        <p:spPr>
          <a:xfrm>
            <a:off x="364760" y="4739763"/>
            <a:ext cx="5271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Fortalecer los lazos de amistad con el intercambio de material vegetativo o regalar algún excedente.</a:t>
            </a:r>
            <a:endParaRPr lang="es-MX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0719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lantas-aromatica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535242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499672" y="389665"/>
            <a:ext cx="44021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Las plantas aromáticas y medicinales (PAM) conforman una lista amplia y diversa de especies, muchas de las cuales no tienen un único uso. Así pues, hay diferentes ámbitos de utilización: en medicina, alimentación, perfumería, cosmética, decoración, ambientación, protección de vegetales, agricultura y apicultura. Algunos de estos usos, no obstante, sólo son de tipo doméstico.</a:t>
            </a:r>
            <a:endParaRPr lang="es-MX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514662" y="4574871"/>
            <a:ext cx="43121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 </a:t>
            </a:r>
            <a:r>
              <a:rPr lang="es-MX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cultivo de plantas aromáticas y medicinales se contempla como una alternativa de </a:t>
            </a:r>
            <a:r>
              <a:rPr lang="es-MX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futuro.</a:t>
            </a:r>
            <a:endParaRPr lang="es-MX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520721" y="2578308"/>
            <a:ext cx="44670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Comercialización</a:t>
            </a:r>
          </a:p>
          <a:p>
            <a:endParaRPr lang="es-MX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Verde.</a:t>
            </a:r>
          </a:p>
          <a:p>
            <a:pPr>
              <a:buFont typeface="Wingdings" pitchFamily="2" charset="2"/>
              <a:buChar char="§"/>
            </a:pP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Seca. (como especias)</a:t>
            </a:r>
          </a:p>
          <a:p>
            <a:pPr>
              <a:buFont typeface="Wingdings" pitchFamily="2" charset="2"/>
              <a:buChar char="§"/>
            </a:pP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Elaboración de aceites esenciales.</a:t>
            </a:r>
          </a:p>
          <a:p>
            <a:pPr>
              <a:buFont typeface="Wingdings" pitchFamily="2" charset="2"/>
              <a:buChar char="§"/>
            </a:pPr>
            <a:r>
              <a:rPr lang="es-MX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Elaboración de ungüentos</a:t>
            </a:r>
            <a:r>
              <a:rPr lang="es-MX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az tu composta en casa en 5 sencillos pasos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550701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349771" y="944300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 mantenimiento de un huerto urbano exige abonos cada cierto tiempo para devolver a la tierra su riqueza orgánica y mineral. Podemos utilizar parte de los desperdicios alimentarios domésticos, aquellos que sean materia orgánica, para alimentar un tanque de compostaje donde los mezclemos con tierra que vayamos revolviendo y oxigenando para permitir su degradación. </a:t>
            </a:r>
            <a:endParaRPr lang="es-MX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165298" y="2368446"/>
            <a:ext cx="397239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Comercialización.</a:t>
            </a:r>
          </a:p>
          <a:p>
            <a:endParaRPr lang="es-MX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Podemos usarla como moneda de cambio. Haciendo trueque por otros productos.</a:t>
            </a:r>
          </a:p>
          <a:p>
            <a:pPr>
              <a:buFont typeface="Arial" pitchFamily="34" charset="0"/>
              <a:buChar char="•"/>
            </a:pPr>
            <a:r>
              <a:rPr lang="es-MX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MX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 puede vender por kilo.</a:t>
            </a:r>
            <a:endParaRPr lang="es-MX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4883571" y="0"/>
            <a:ext cx="30460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Sustratos </a:t>
            </a:r>
            <a:endParaRPr lang="es-E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19790" y="3882373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El mantenimiento de un huerto urbano exige abonos cada cierto tiempo para devolver a la tierra su riqueza orgánica y mineral. Podemos utilizar parte de los desperdicios alimentarios domésticos, aquellos que sean materia orgánica, para alimentar un tanque de compostaje donde los mezclemos con tierra que vayamos revolviendo y oxigenando para permitir su degradación. </a:t>
            </a:r>
            <a:endParaRPr lang="es-MX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ología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6064212_TF03098889.potx" id="{99B7B45F-DC7D-44EA-8DF0-8A66079C22E3}" vid="{03709ECD-8C5E-4EE5-A4EC-DA515FF5B39C}"/>
    </a:ext>
  </a:extLst>
</a:theme>
</file>

<file path=ppt/theme/theme2.xml><?xml version="1.0" encoding="utf-8"?>
<a:theme xmlns:a="http://schemas.openxmlformats.org/drawingml/2006/main" name="Tema de Offic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fotografías de ecología para el ámbito educativo</Template>
  <TotalTime>308</TotalTime>
  <Words>424</Words>
  <Application>Microsoft Office PowerPoint</Application>
  <PresentationFormat>Personalizado</PresentationFormat>
  <Paragraphs>37</Paragraphs>
  <Slides>6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Ecología 16x9</vt:lpstr>
      <vt:lpstr>Comercialización de hortalizas, aromáticas y sustratos. </vt:lpstr>
      <vt:lpstr>Módulo 1. Características entre hortalizas, hierbas aromáticas y bulbos.</vt:lpstr>
      <vt:lpstr>Diapositiva 3</vt:lpstr>
      <vt:lpstr>Diapositiva 4</vt:lpstr>
      <vt:lpstr>Diapositiva 5</vt:lpstr>
      <vt:lpstr>Diapositiva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Guía de Huertos Urbanos y Cosecha de agua de lluvia.</dc:title>
  <dc:creator>Edgar Alfonso González</dc:creator>
  <cp:lastModifiedBy>TOSHIBA</cp:lastModifiedBy>
  <cp:revision>33</cp:revision>
  <dcterms:created xsi:type="dcterms:W3CDTF">2020-07-16T03:58:47Z</dcterms:created>
  <dcterms:modified xsi:type="dcterms:W3CDTF">2020-10-22T21:12:42Z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