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5.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5"/>
  </p:sldMasterIdLst>
  <p:notesMasterIdLst>
    <p:notesMasterId r:id="rId6"/>
  </p:notesMasterIdLst>
  <p:sldIdLst>
    <p:sldId id="256" r:id="rId7"/>
    <p:sldId id="257" r:id="rId8"/>
    <p:sldId id="258" r:id="rId9"/>
    <p:sldId id="259" r:id="rId10"/>
    <p:sldId id="260" r:id="rId11"/>
    <p:sldId id="261" r:id="rId12"/>
  </p:sldIdLst>
  <p:sldSz cy="5143500" cx="9144000"/>
  <p:notesSz cx="6858000" cy="9144000"/>
  <p:embeddedFontLst>
    <p:embeddedFont>
      <p:font typeface="Amatic SC"/>
      <p:regular r:id="rId13"/>
      <p:bold r:id="rId14"/>
    </p:embeddedFont>
    <p:embeddedFont>
      <p:font typeface="Source Code Pro"/>
      <p:regular r:id="rId15"/>
      <p:bold r:id="rId16"/>
      <p:italic r:id="rId17"/>
      <p:boldItalic r:id="rId18"/>
    </p:embeddedFont>
    <p:embeddedFont>
      <p:font typeface="Comfortaa"/>
      <p:regular r:id="rId19"/>
      <p:bold r:id="rId20"/>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469D624B-1CD4-4F6F-A3A0-6220621171BC}">
  <a:tblStyle styleId="{469D624B-1CD4-4F6F-A3A0-6220621171BC}" styleName="Table_0">
    <a:wholeTbl>
      <a:tcTxStyle>
        <a:font>
          <a:latin typeface="Arial"/>
          <a:ea typeface="Arial"/>
          <a:cs typeface="Arial"/>
        </a:font>
        <a:srgbClr val="000000"/>
      </a:tcTx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font" Target="fonts/Comfortaa-bold.fntdata"/><Relationship Id="rId11" Type="http://schemas.openxmlformats.org/officeDocument/2006/relationships/slide" Target="slides/slide5.xml"/><Relationship Id="rId10" Type="http://schemas.openxmlformats.org/officeDocument/2006/relationships/slide" Target="slides/slide4.xml"/><Relationship Id="rId13" Type="http://schemas.openxmlformats.org/officeDocument/2006/relationships/font" Target="fonts/AmaticSC-regular.fntdata"/><Relationship Id="rId12" Type="http://schemas.openxmlformats.org/officeDocument/2006/relationships/slide" Target="slides/slide6.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3.xml"/><Relationship Id="rId15" Type="http://schemas.openxmlformats.org/officeDocument/2006/relationships/font" Target="fonts/SourceCodePro-regular.fntdata"/><Relationship Id="rId14" Type="http://schemas.openxmlformats.org/officeDocument/2006/relationships/font" Target="fonts/AmaticSC-bold.fntdata"/><Relationship Id="rId17" Type="http://schemas.openxmlformats.org/officeDocument/2006/relationships/font" Target="fonts/SourceCodePro-italic.fntdata"/><Relationship Id="rId16" Type="http://schemas.openxmlformats.org/officeDocument/2006/relationships/font" Target="fonts/SourceCodePro-bold.fntdata"/><Relationship Id="rId5" Type="http://schemas.openxmlformats.org/officeDocument/2006/relationships/slideMaster" Target="slideMasters/slideMaster1.xml"/><Relationship Id="rId19" Type="http://schemas.openxmlformats.org/officeDocument/2006/relationships/font" Target="fonts/Comfortaa-regular.fntdata"/><Relationship Id="rId6" Type="http://schemas.openxmlformats.org/officeDocument/2006/relationships/notesMaster" Target="notesMasters/notesMaster1.xml"/><Relationship Id="rId18" Type="http://schemas.openxmlformats.org/officeDocument/2006/relationships/font" Target="fonts/SourceCodePro-boldItalic.fntdata"/><Relationship Id="rId7" Type="http://schemas.openxmlformats.org/officeDocument/2006/relationships/slide" Target="slides/slide1.xml"/><Relationship Id="rId8"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 name="Shape 52"/>
        <p:cNvGrpSpPr/>
        <p:nvPr/>
      </p:nvGrpSpPr>
      <p:grpSpPr>
        <a:xfrm>
          <a:off x="0" y="0"/>
          <a:ext cx="0" cy="0"/>
          <a:chOff x="0" y="0"/>
          <a:chExt cx="0" cy="0"/>
        </a:xfrm>
      </p:grpSpPr>
      <p:sp>
        <p:nvSpPr>
          <p:cNvPr id="53" name="Google Shape;53;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54" name="Google Shape;54;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 name="Shape 59"/>
        <p:cNvGrpSpPr/>
        <p:nvPr/>
      </p:nvGrpSpPr>
      <p:grpSpPr>
        <a:xfrm>
          <a:off x="0" y="0"/>
          <a:ext cx="0" cy="0"/>
          <a:chOff x="0" y="0"/>
          <a:chExt cx="0" cy="0"/>
        </a:xfrm>
      </p:grpSpPr>
      <p:sp>
        <p:nvSpPr>
          <p:cNvPr id="60" name="Google Shape;60;g992d7f0035_0_4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1" name="Google Shape;61;g992d7f0035_0_4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 name="Shape 68"/>
        <p:cNvGrpSpPr/>
        <p:nvPr/>
      </p:nvGrpSpPr>
      <p:grpSpPr>
        <a:xfrm>
          <a:off x="0" y="0"/>
          <a:ext cx="0" cy="0"/>
          <a:chOff x="0" y="0"/>
          <a:chExt cx="0" cy="0"/>
        </a:xfrm>
      </p:grpSpPr>
      <p:sp>
        <p:nvSpPr>
          <p:cNvPr id="69" name="Google Shape;69;g992d7f0035_0_6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0" name="Google Shape;70;g992d7f0035_0_6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6" name="Shape 76"/>
        <p:cNvGrpSpPr/>
        <p:nvPr/>
      </p:nvGrpSpPr>
      <p:grpSpPr>
        <a:xfrm>
          <a:off x="0" y="0"/>
          <a:ext cx="0" cy="0"/>
          <a:chOff x="0" y="0"/>
          <a:chExt cx="0" cy="0"/>
        </a:xfrm>
      </p:grpSpPr>
      <p:sp>
        <p:nvSpPr>
          <p:cNvPr id="77" name="Google Shape;77;g992d7f0035_0_7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8" name="Google Shape;78;g992d7f0035_0_7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6" name="Shape 86"/>
        <p:cNvGrpSpPr/>
        <p:nvPr/>
      </p:nvGrpSpPr>
      <p:grpSpPr>
        <a:xfrm>
          <a:off x="0" y="0"/>
          <a:ext cx="0" cy="0"/>
          <a:chOff x="0" y="0"/>
          <a:chExt cx="0" cy="0"/>
        </a:xfrm>
      </p:grpSpPr>
      <p:sp>
        <p:nvSpPr>
          <p:cNvPr id="87" name="Google Shape;87;g992d7f0035_0_9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8" name="Google Shape;88;g992d7f0035_0_9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6" name="Shape 96"/>
        <p:cNvGrpSpPr/>
        <p:nvPr/>
      </p:nvGrpSpPr>
      <p:grpSpPr>
        <a:xfrm>
          <a:off x="0" y="0"/>
          <a:ext cx="0" cy="0"/>
          <a:chOff x="0" y="0"/>
          <a:chExt cx="0" cy="0"/>
        </a:xfrm>
      </p:grpSpPr>
      <p:sp>
        <p:nvSpPr>
          <p:cNvPr id="97" name="Google Shape;97;g992d7f0035_0_1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8" name="Google Shape;98;g992d7f0035_0_1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solidFill>
          <a:schemeClr val="dk1"/>
        </a:solidFill>
      </p:bgPr>
    </p:bg>
    <p:spTree>
      <p:nvGrpSpPr>
        <p:cNvPr id="9" name="Shape 9"/>
        <p:cNvGrpSpPr/>
        <p:nvPr/>
      </p:nvGrpSpPr>
      <p:grpSpPr>
        <a:xfrm>
          <a:off x="0" y="0"/>
          <a:ext cx="0" cy="0"/>
          <a:chOff x="0" y="0"/>
          <a:chExt cx="0" cy="0"/>
        </a:xfrm>
      </p:grpSpPr>
      <p:sp>
        <p:nvSpPr>
          <p:cNvPr id="10" name="Google Shape;10;p2"/>
          <p:cNvSpPr/>
          <p:nvPr/>
        </p:nvSpPr>
        <p:spPr>
          <a:xfrm>
            <a:off x="0" y="0"/>
            <a:ext cx="9144000" cy="34290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 name="Google Shape;11;p2"/>
          <p:cNvSpPr txBox="1"/>
          <p:nvPr>
            <p:ph type="ctrTitle"/>
          </p:nvPr>
        </p:nvSpPr>
        <p:spPr>
          <a:xfrm>
            <a:off x="311700" y="392150"/>
            <a:ext cx="8520600" cy="2690400"/>
          </a:xfrm>
          <a:prstGeom prst="rect">
            <a:avLst/>
          </a:prstGeom>
        </p:spPr>
        <p:txBody>
          <a:bodyPr anchorCtr="0" anchor="ctr" bIns="91425" lIns="91425" spcFirstLastPara="1" rIns="91425" wrap="square" tIns="91425">
            <a:noAutofit/>
          </a:bodyPr>
          <a:lstStyle>
            <a:lvl1pPr lvl="0" algn="ctr">
              <a:spcBef>
                <a:spcPts val="0"/>
              </a:spcBef>
              <a:spcAft>
                <a:spcPts val="0"/>
              </a:spcAft>
              <a:buSzPts val="8000"/>
              <a:buNone/>
              <a:defRPr sz="8000"/>
            </a:lvl1pPr>
            <a:lvl2pPr lvl="1" algn="ctr">
              <a:spcBef>
                <a:spcPts val="0"/>
              </a:spcBef>
              <a:spcAft>
                <a:spcPts val="0"/>
              </a:spcAft>
              <a:buSzPts val="8000"/>
              <a:buNone/>
              <a:defRPr sz="8000"/>
            </a:lvl2pPr>
            <a:lvl3pPr lvl="2" algn="ctr">
              <a:spcBef>
                <a:spcPts val="0"/>
              </a:spcBef>
              <a:spcAft>
                <a:spcPts val="0"/>
              </a:spcAft>
              <a:buSzPts val="8000"/>
              <a:buNone/>
              <a:defRPr sz="8000"/>
            </a:lvl3pPr>
            <a:lvl4pPr lvl="3" algn="ctr">
              <a:spcBef>
                <a:spcPts val="0"/>
              </a:spcBef>
              <a:spcAft>
                <a:spcPts val="0"/>
              </a:spcAft>
              <a:buSzPts val="8000"/>
              <a:buNone/>
              <a:defRPr sz="8000"/>
            </a:lvl4pPr>
            <a:lvl5pPr lvl="4" algn="ctr">
              <a:spcBef>
                <a:spcPts val="0"/>
              </a:spcBef>
              <a:spcAft>
                <a:spcPts val="0"/>
              </a:spcAft>
              <a:buSzPts val="8000"/>
              <a:buNone/>
              <a:defRPr sz="8000"/>
            </a:lvl5pPr>
            <a:lvl6pPr lvl="5" algn="ctr">
              <a:spcBef>
                <a:spcPts val="0"/>
              </a:spcBef>
              <a:spcAft>
                <a:spcPts val="0"/>
              </a:spcAft>
              <a:buSzPts val="8000"/>
              <a:buNone/>
              <a:defRPr sz="8000"/>
            </a:lvl6pPr>
            <a:lvl7pPr lvl="6" algn="ctr">
              <a:spcBef>
                <a:spcPts val="0"/>
              </a:spcBef>
              <a:spcAft>
                <a:spcPts val="0"/>
              </a:spcAft>
              <a:buSzPts val="8000"/>
              <a:buNone/>
              <a:defRPr sz="8000"/>
            </a:lvl7pPr>
            <a:lvl8pPr lvl="7" algn="ctr">
              <a:spcBef>
                <a:spcPts val="0"/>
              </a:spcBef>
              <a:spcAft>
                <a:spcPts val="0"/>
              </a:spcAft>
              <a:buSzPts val="8000"/>
              <a:buNone/>
              <a:defRPr sz="8000"/>
            </a:lvl8pPr>
            <a:lvl9pPr lvl="8" algn="ctr">
              <a:spcBef>
                <a:spcPts val="0"/>
              </a:spcBef>
              <a:spcAft>
                <a:spcPts val="0"/>
              </a:spcAft>
              <a:buSzPts val="8000"/>
              <a:buNone/>
              <a:defRPr sz="8000"/>
            </a:lvl9pPr>
          </a:lstStyle>
          <a:p/>
        </p:txBody>
      </p:sp>
      <p:sp>
        <p:nvSpPr>
          <p:cNvPr id="12" name="Google Shape;12;p2"/>
          <p:cNvSpPr txBox="1"/>
          <p:nvPr>
            <p:ph idx="1" type="subTitle"/>
          </p:nvPr>
        </p:nvSpPr>
        <p:spPr>
          <a:xfrm>
            <a:off x="311700" y="3890400"/>
            <a:ext cx="8520600" cy="706200"/>
          </a:xfrm>
          <a:prstGeom prst="rect">
            <a:avLst/>
          </a:prstGeom>
        </p:spPr>
        <p:txBody>
          <a:bodyPr anchorCtr="0" anchor="ctr" bIns="91425" lIns="91425" spcFirstLastPara="1" rIns="91425" wrap="square" tIns="91425">
            <a:noAutofit/>
          </a:bodyPr>
          <a:lstStyle>
            <a:lvl1pPr lvl="0" algn="ctr">
              <a:lnSpc>
                <a:spcPct val="100000"/>
              </a:lnSpc>
              <a:spcBef>
                <a:spcPts val="0"/>
              </a:spcBef>
              <a:spcAft>
                <a:spcPts val="0"/>
              </a:spcAft>
              <a:buClr>
                <a:schemeClr val="accent1"/>
              </a:buClr>
              <a:buSzPts val="2100"/>
              <a:buNone/>
              <a:defRPr b="1" sz="2100">
                <a:solidFill>
                  <a:schemeClr val="accent1"/>
                </a:solidFill>
              </a:defRPr>
            </a:lvl1pPr>
            <a:lvl2pPr lvl="1" algn="ctr">
              <a:lnSpc>
                <a:spcPct val="100000"/>
              </a:lnSpc>
              <a:spcBef>
                <a:spcPts val="0"/>
              </a:spcBef>
              <a:spcAft>
                <a:spcPts val="0"/>
              </a:spcAft>
              <a:buClr>
                <a:schemeClr val="accent1"/>
              </a:buClr>
              <a:buSzPts val="2100"/>
              <a:buNone/>
              <a:defRPr b="1" sz="2100">
                <a:solidFill>
                  <a:schemeClr val="accent1"/>
                </a:solidFill>
              </a:defRPr>
            </a:lvl2pPr>
            <a:lvl3pPr lvl="2" algn="ctr">
              <a:lnSpc>
                <a:spcPct val="100000"/>
              </a:lnSpc>
              <a:spcBef>
                <a:spcPts val="0"/>
              </a:spcBef>
              <a:spcAft>
                <a:spcPts val="0"/>
              </a:spcAft>
              <a:buClr>
                <a:schemeClr val="accent1"/>
              </a:buClr>
              <a:buSzPts val="2100"/>
              <a:buNone/>
              <a:defRPr b="1" sz="2100">
                <a:solidFill>
                  <a:schemeClr val="accent1"/>
                </a:solidFill>
              </a:defRPr>
            </a:lvl3pPr>
            <a:lvl4pPr lvl="3" algn="ctr">
              <a:lnSpc>
                <a:spcPct val="100000"/>
              </a:lnSpc>
              <a:spcBef>
                <a:spcPts val="0"/>
              </a:spcBef>
              <a:spcAft>
                <a:spcPts val="0"/>
              </a:spcAft>
              <a:buClr>
                <a:schemeClr val="accent1"/>
              </a:buClr>
              <a:buSzPts val="2100"/>
              <a:buNone/>
              <a:defRPr b="1" sz="2100">
                <a:solidFill>
                  <a:schemeClr val="accent1"/>
                </a:solidFill>
              </a:defRPr>
            </a:lvl4pPr>
            <a:lvl5pPr lvl="4" algn="ctr">
              <a:lnSpc>
                <a:spcPct val="100000"/>
              </a:lnSpc>
              <a:spcBef>
                <a:spcPts val="0"/>
              </a:spcBef>
              <a:spcAft>
                <a:spcPts val="0"/>
              </a:spcAft>
              <a:buClr>
                <a:schemeClr val="accent1"/>
              </a:buClr>
              <a:buSzPts val="2100"/>
              <a:buNone/>
              <a:defRPr b="1" sz="2100">
                <a:solidFill>
                  <a:schemeClr val="accent1"/>
                </a:solidFill>
              </a:defRPr>
            </a:lvl5pPr>
            <a:lvl6pPr lvl="5" algn="ctr">
              <a:lnSpc>
                <a:spcPct val="100000"/>
              </a:lnSpc>
              <a:spcBef>
                <a:spcPts val="0"/>
              </a:spcBef>
              <a:spcAft>
                <a:spcPts val="0"/>
              </a:spcAft>
              <a:buClr>
                <a:schemeClr val="accent1"/>
              </a:buClr>
              <a:buSzPts val="2100"/>
              <a:buNone/>
              <a:defRPr b="1" sz="2100">
                <a:solidFill>
                  <a:schemeClr val="accent1"/>
                </a:solidFill>
              </a:defRPr>
            </a:lvl6pPr>
            <a:lvl7pPr lvl="6" algn="ctr">
              <a:lnSpc>
                <a:spcPct val="100000"/>
              </a:lnSpc>
              <a:spcBef>
                <a:spcPts val="0"/>
              </a:spcBef>
              <a:spcAft>
                <a:spcPts val="0"/>
              </a:spcAft>
              <a:buClr>
                <a:schemeClr val="accent1"/>
              </a:buClr>
              <a:buSzPts val="2100"/>
              <a:buNone/>
              <a:defRPr b="1" sz="2100">
                <a:solidFill>
                  <a:schemeClr val="accent1"/>
                </a:solidFill>
              </a:defRPr>
            </a:lvl7pPr>
            <a:lvl8pPr lvl="7" algn="ctr">
              <a:lnSpc>
                <a:spcPct val="100000"/>
              </a:lnSpc>
              <a:spcBef>
                <a:spcPts val="0"/>
              </a:spcBef>
              <a:spcAft>
                <a:spcPts val="0"/>
              </a:spcAft>
              <a:buClr>
                <a:schemeClr val="accent1"/>
              </a:buClr>
              <a:buSzPts val="2100"/>
              <a:buNone/>
              <a:defRPr b="1" sz="2100">
                <a:solidFill>
                  <a:schemeClr val="accent1"/>
                </a:solidFill>
              </a:defRPr>
            </a:lvl8pPr>
            <a:lvl9pPr lvl="8" algn="ctr">
              <a:lnSpc>
                <a:spcPct val="100000"/>
              </a:lnSpc>
              <a:spcBef>
                <a:spcPts val="0"/>
              </a:spcBef>
              <a:spcAft>
                <a:spcPts val="0"/>
              </a:spcAft>
              <a:buClr>
                <a:schemeClr val="accent1"/>
              </a:buClr>
              <a:buSzPts val="2100"/>
              <a:buNone/>
              <a:defRPr b="1" sz="2100">
                <a:solidFill>
                  <a:schemeClr val="accent1"/>
                </a:solidFill>
              </a:defRPr>
            </a:lvl9pPr>
          </a:lstStyle>
          <a:p/>
        </p:txBody>
      </p:sp>
      <p:sp>
        <p:nvSpPr>
          <p:cNvPr id="13" name="Google Shape;13;p2"/>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6" name="Shape 46"/>
        <p:cNvGrpSpPr/>
        <p:nvPr/>
      </p:nvGrpSpPr>
      <p:grpSpPr>
        <a:xfrm>
          <a:off x="0" y="0"/>
          <a:ext cx="0" cy="0"/>
          <a:chOff x="0" y="0"/>
          <a:chExt cx="0" cy="0"/>
        </a:xfrm>
      </p:grpSpPr>
      <p:sp>
        <p:nvSpPr>
          <p:cNvPr id="47" name="Google Shape;47;p11"/>
          <p:cNvSpPr txBox="1"/>
          <p:nvPr>
            <p:ph hasCustomPrompt="1" type="title"/>
          </p:nvPr>
        </p:nvSpPr>
        <p:spPr>
          <a:xfrm>
            <a:off x="311700" y="1240275"/>
            <a:ext cx="8520600" cy="1981800"/>
          </a:xfrm>
          <a:prstGeom prst="rect">
            <a:avLst/>
          </a:prstGeom>
        </p:spPr>
        <p:txBody>
          <a:bodyPr anchorCtr="0" anchor="b" bIns="91425" lIns="91425" spcFirstLastPara="1" rIns="91425" wrap="square" tIns="91425">
            <a:noAutofit/>
          </a:bodyPr>
          <a:lstStyle>
            <a:lvl1pPr lvl="0" algn="ctr">
              <a:spcBef>
                <a:spcPts val="0"/>
              </a:spcBef>
              <a:spcAft>
                <a:spcPts val="0"/>
              </a:spcAft>
              <a:buClr>
                <a:schemeClr val="lt1"/>
              </a:buClr>
              <a:buSzPts val="12000"/>
              <a:buNone/>
              <a:defRPr sz="12000">
                <a:solidFill>
                  <a:schemeClr val="lt1"/>
                </a:solidFill>
                <a:highlight>
                  <a:schemeClr val="accent1"/>
                </a:highlight>
              </a:defRPr>
            </a:lvl1pPr>
            <a:lvl2pPr lvl="1" algn="ctr">
              <a:spcBef>
                <a:spcPts val="0"/>
              </a:spcBef>
              <a:spcAft>
                <a:spcPts val="0"/>
              </a:spcAft>
              <a:buClr>
                <a:schemeClr val="lt1"/>
              </a:buClr>
              <a:buSzPts val="12000"/>
              <a:buNone/>
              <a:defRPr sz="12000">
                <a:solidFill>
                  <a:schemeClr val="lt1"/>
                </a:solidFill>
                <a:highlight>
                  <a:schemeClr val="accent1"/>
                </a:highlight>
              </a:defRPr>
            </a:lvl2pPr>
            <a:lvl3pPr lvl="2" algn="ctr">
              <a:spcBef>
                <a:spcPts val="0"/>
              </a:spcBef>
              <a:spcAft>
                <a:spcPts val="0"/>
              </a:spcAft>
              <a:buClr>
                <a:schemeClr val="lt1"/>
              </a:buClr>
              <a:buSzPts val="12000"/>
              <a:buNone/>
              <a:defRPr sz="12000">
                <a:solidFill>
                  <a:schemeClr val="lt1"/>
                </a:solidFill>
                <a:highlight>
                  <a:schemeClr val="accent1"/>
                </a:highlight>
              </a:defRPr>
            </a:lvl3pPr>
            <a:lvl4pPr lvl="3" algn="ctr">
              <a:spcBef>
                <a:spcPts val="0"/>
              </a:spcBef>
              <a:spcAft>
                <a:spcPts val="0"/>
              </a:spcAft>
              <a:buClr>
                <a:schemeClr val="lt1"/>
              </a:buClr>
              <a:buSzPts val="12000"/>
              <a:buNone/>
              <a:defRPr sz="12000">
                <a:solidFill>
                  <a:schemeClr val="lt1"/>
                </a:solidFill>
                <a:highlight>
                  <a:schemeClr val="accent1"/>
                </a:highlight>
              </a:defRPr>
            </a:lvl4pPr>
            <a:lvl5pPr lvl="4" algn="ctr">
              <a:spcBef>
                <a:spcPts val="0"/>
              </a:spcBef>
              <a:spcAft>
                <a:spcPts val="0"/>
              </a:spcAft>
              <a:buClr>
                <a:schemeClr val="lt1"/>
              </a:buClr>
              <a:buSzPts val="12000"/>
              <a:buNone/>
              <a:defRPr sz="12000">
                <a:solidFill>
                  <a:schemeClr val="lt1"/>
                </a:solidFill>
                <a:highlight>
                  <a:schemeClr val="accent1"/>
                </a:highlight>
              </a:defRPr>
            </a:lvl5pPr>
            <a:lvl6pPr lvl="5" algn="ctr">
              <a:spcBef>
                <a:spcPts val="0"/>
              </a:spcBef>
              <a:spcAft>
                <a:spcPts val="0"/>
              </a:spcAft>
              <a:buClr>
                <a:schemeClr val="lt1"/>
              </a:buClr>
              <a:buSzPts val="12000"/>
              <a:buNone/>
              <a:defRPr sz="12000">
                <a:solidFill>
                  <a:schemeClr val="lt1"/>
                </a:solidFill>
                <a:highlight>
                  <a:schemeClr val="accent1"/>
                </a:highlight>
              </a:defRPr>
            </a:lvl6pPr>
            <a:lvl7pPr lvl="6" algn="ctr">
              <a:spcBef>
                <a:spcPts val="0"/>
              </a:spcBef>
              <a:spcAft>
                <a:spcPts val="0"/>
              </a:spcAft>
              <a:buClr>
                <a:schemeClr val="lt1"/>
              </a:buClr>
              <a:buSzPts val="12000"/>
              <a:buNone/>
              <a:defRPr sz="12000">
                <a:solidFill>
                  <a:schemeClr val="lt1"/>
                </a:solidFill>
                <a:highlight>
                  <a:schemeClr val="accent1"/>
                </a:highlight>
              </a:defRPr>
            </a:lvl7pPr>
            <a:lvl8pPr lvl="7" algn="ctr">
              <a:spcBef>
                <a:spcPts val="0"/>
              </a:spcBef>
              <a:spcAft>
                <a:spcPts val="0"/>
              </a:spcAft>
              <a:buClr>
                <a:schemeClr val="lt1"/>
              </a:buClr>
              <a:buSzPts val="12000"/>
              <a:buNone/>
              <a:defRPr sz="12000">
                <a:solidFill>
                  <a:schemeClr val="lt1"/>
                </a:solidFill>
                <a:highlight>
                  <a:schemeClr val="accent1"/>
                </a:highlight>
              </a:defRPr>
            </a:lvl8pPr>
            <a:lvl9pPr lvl="8" algn="ctr">
              <a:spcBef>
                <a:spcPts val="0"/>
              </a:spcBef>
              <a:spcAft>
                <a:spcPts val="0"/>
              </a:spcAft>
              <a:buClr>
                <a:schemeClr val="lt1"/>
              </a:buClr>
              <a:buSzPts val="12000"/>
              <a:buNone/>
              <a:defRPr sz="12000">
                <a:solidFill>
                  <a:schemeClr val="lt1"/>
                </a:solidFill>
                <a:highlight>
                  <a:schemeClr val="accent1"/>
                </a:highlight>
              </a:defRPr>
            </a:lvl9pPr>
          </a:lstStyle>
          <a:p>
            <a:r>
              <a:t>xx%</a:t>
            </a:r>
          </a:p>
        </p:txBody>
      </p:sp>
      <p:sp>
        <p:nvSpPr>
          <p:cNvPr id="48" name="Google Shape;48;p11"/>
          <p:cNvSpPr txBox="1"/>
          <p:nvPr>
            <p:ph idx="1" type="body"/>
          </p:nvPr>
        </p:nvSpPr>
        <p:spPr>
          <a:xfrm>
            <a:off x="311700" y="3304625"/>
            <a:ext cx="8520600" cy="1300800"/>
          </a:xfrm>
          <a:prstGeom prst="rect">
            <a:avLst/>
          </a:prstGeom>
        </p:spPr>
        <p:txBody>
          <a:bodyPr anchorCtr="0" anchor="t" bIns="91425" lIns="91425" spcFirstLastPara="1" rIns="91425" wrap="square" tIns="91425">
            <a:noAutofit/>
          </a:bodyPr>
          <a:lstStyle>
            <a:lvl1pPr indent="-342900" lvl="0" marL="457200" algn="ctr">
              <a:spcBef>
                <a:spcPts val="0"/>
              </a:spcBef>
              <a:spcAft>
                <a:spcPts val="0"/>
              </a:spcAft>
              <a:buClr>
                <a:schemeClr val="accent1"/>
              </a:buClr>
              <a:buSzPts val="1800"/>
              <a:buChar char="●"/>
              <a:defRPr>
                <a:solidFill>
                  <a:schemeClr val="accent1"/>
                </a:solidFill>
                <a:highlight>
                  <a:schemeClr val="dk1"/>
                </a:highlight>
              </a:defRPr>
            </a:lvl1pPr>
            <a:lvl2pPr indent="-317500" lvl="1" marL="914400" algn="ctr">
              <a:spcBef>
                <a:spcPts val="1600"/>
              </a:spcBef>
              <a:spcAft>
                <a:spcPts val="0"/>
              </a:spcAft>
              <a:buClr>
                <a:schemeClr val="accent1"/>
              </a:buClr>
              <a:buSzPts val="1400"/>
              <a:buChar char="○"/>
              <a:defRPr>
                <a:solidFill>
                  <a:schemeClr val="accent1"/>
                </a:solidFill>
                <a:highlight>
                  <a:schemeClr val="dk1"/>
                </a:highlight>
              </a:defRPr>
            </a:lvl2pPr>
            <a:lvl3pPr indent="-317500" lvl="2" marL="1371600" algn="ctr">
              <a:spcBef>
                <a:spcPts val="1600"/>
              </a:spcBef>
              <a:spcAft>
                <a:spcPts val="0"/>
              </a:spcAft>
              <a:buClr>
                <a:schemeClr val="accent1"/>
              </a:buClr>
              <a:buSzPts val="1400"/>
              <a:buChar char="■"/>
              <a:defRPr>
                <a:solidFill>
                  <a:schemeClr val="accent1"/>
                </a:solidFill>
                <a:highlight>
                  <a:schemeClr val="dk1"/>
                </a:highlight>
              </a:defRPr>
            </a:lvl3pPr>
            <a:lvl4pPr indent="-317500" lvl="3" marL="1828800" algn="ctr">
              <a:spcBef>
                <a:spcPts val="1600"/>
              </a:spcBef>
              <a:spcAft>
                <a:spcPts val="0"/>
              </a:spcAft>
              <a:buClr>
                <a:schemeClr val="accent1"/>
              </a:buClr>
              <a:buSzPts val="1400"/>
              <a:buChar char="●"/>
              <a:defRPr>
                <a:solidFill>
                  <a:schemeClr val="accent1"/>
                </a:solidFill>
                <a:highlight>
                  <a:schemeClr val="dk1"/>
                </a:highlight>
              </a:defRPr>
            </a:lvl4pPr>
            <a:lvl5pPr indent="-317500" lvl="4" marL="2286000" algn="ctr">
              <a:spcBef>
                <a:spcPts val="1600"/>
              </a:spcBef>
              <a:spcAft>
                <a:spcPts val="0"/>
              </a:spcAft>
              <a:buClr>
                <a:schemeClr val="accent1"/>
              </a:buClr>
              <a:buSzPts val="1400"/>
              <a:buChar char="○"/>
              <a:defRPr>
                <a:solidFill>
                  <a:schemeClr val="accent1"/>
                </a:solidFill>
                <a:highlight>
                  <a:schemeClr val="dk1"/>
                </a:highlight>
              </a:defRPr>
            </a:lvl5pPr>
            <a:lvl6pPr indent="-317500" lvl="5" marL="2743200" algn="ctr">
              <a:spcBef>
                <a:spcPts val="1600"/>
              </a:spcBef>
              <a:spcAft>
                <a:spcPts val="0"/>
              </a:spcAft>
              <a:buClr>
                <a:schemeClr val="accent1"/>
              </a:buClr>
              <a:buSzPts val="1400"/>
              <a:buChar char="■"/>
              <a:defRPr>
                <a:solidFill>
                  <a:schemeClr val="accent1"/>
                </a:solidFill>
                <a:highlight>
                  <a:schemeClr val="dk1"/>
                </a:highlight>
              </a:defRPr>
            </a:lvl6pPr>
            <a:lvl7pPr indent="-317500" lvl="6" marL="3200400" algn="ctr">
              <a:spcBef>
                <a:spcPts val="1600"/>
              </a:spcBef>
              <a:spcAft>
                <a:spcPts val="0"/>
              </a:spcAft>
              <a:buClr>
                <a:schemeClr val="accent1"/>
              </a:buClr>
              <a:buSzPts val="1400"/>
              <a:buChar char="●"/>
              <a:defRPr>
                <a:solidFill>
                  <a:schemeClr val="accent1"/>
                </a:solidFill>
                <a:highlight>
                  <a:schemeClr val="dk1"/>
                </a:highlight>
              </a:defRPr>
            </a:lvl7pPr>
            <a:lvl8pPr indent="-317500" lvl="7" marL="3657600" algn="ctr">
              <a:spcBef>
                <a:spcPts val="1600"/>
              </a:spcBef>
              <a:spcAft>
                <a:spcPts val="0"/>
              </a:spcAft>
              <a:buClr>
                <a:schemeClr val="accent1"/>
              </a:buClr>
              <a:buSzPts val="1400"/>
              <a:buChar char="○"/>
              <a:defRPr>
                <a:solidFill>
                  <a:schemeClr val="accent1"/>
                </a:solidFill>
                <a:highlight>
                  <a:schemeClr val="dk1"/>
                </a:highlight>
              </a:defRPr>
            </a:lvl8pPr>
            <a:lvl9pPr indent="-317500" lvl="8" marL="4114800" algn="ctr">
              <a:spcBef>
                <a:spcPts val="1600"/>
              </a:spcBef>
              <a:spcAft>
                <a:spcPts val="1600"/>
              </a:spcAft>
              <a:buClr>
                <a:schemeClr val="accent1"/>
              </a:buClr>
              <a:buSzPts val="1400"/>
              <a:buChar char="■"/>
              <a:defRPr>
                <a:solidFill>
                  <a:schemeClr val="accent1"/>
                </a:solidFill>
                <a:highlight>
                  <a:schemeClr val="dk1"/>
                </a:highlight>
              </a:defRPr>
            </a:lvl9pPr>
          </a:lstStyle>
          <a:p/>
        </p:txBody>
      </p:sp>
      <p:sp>
        <p:nvSpPr>
          <p:cNvPr id="49" name="Google Shape;49;p11"/>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0" name="Shape 50"/>
        <p:cNvGrpSpPr/>
        <p:nvPr/>
      </p:nvGrpSpPr>
      <p:grpSpPr>
        <a:xfrm>
          <a:off x="0" y="0"/>
          <a:ext cx="0" cy="0"/>
          <a:chOff x="0" y="0"/>
          <a:chExt cx="0" cy="0"/>
        </a:xfrm>
      </p:grpSpPr>
      <p:sp>
        <p:nvSpPr>
          <p:cNvPr id="51" name="Google Shape;51;p12"/>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bg>
      <p:bgPr>
        <a:solidFill>
          <a:schemeClr val="dk1"/>
        </a:solidFill>
      </p:bgPr>
    </p:bg>
    <p:spTree>
      <p:nvGrpSpPr>
        <p:cNvPr id="14" name="Shape 14"/>
        <p:cNvGrpSpPr/>
        <p:nvPr/>
      </p:nvGrpSpPr>
      <p:grpSpPr>
        <a:xfrm>
          <a:off x="0" y="0"/>
          <a:ext cx="0" cy="0"/>
          <a:chOff x="0" y="0"/>
          <a:chExt cx="0" cy="0"/>
        </a:xfrm>
      </p:grpSpPr>
      <p:sp>
        <p:nvSpPr>
          <p:cNvPr id="15" name="Google Shape;15;p3"/>
          <p:cNvSpPr txBox="1"/>
          <p:nvPr>
            <p:ph type="title"/>
          </p:nvPr>
        </p:nvSpPr>
        <p:spPr>
          <a:xfrm>
            <a:off x="2802750" y="802500"/>
            <a:ext cx="3538500" cy="3538500"/>
          </a:xfrm>
          <a:prstGeom prst="rect">
            <a:avLst/>
          </a:prstGeom>
          <a:solidFill>
            <a:srgbClr val="FFFFFF"/>
          </a:solidFill>
        </p:spPr>
        <p:txBody>
          <a:bodyPr anchorCtr="0" anchor="ctr" bIns="91425" lIns="91425" spcFirstLastPara="1" rIns="91425" wrap="square" tIns="91425">
            <a:noAutofit/>
          </a:bodyPr>
          <a:lstStyle>
            <a:lvl1pPr lvl="0" algn="ctr">
              <a:spcBef>
                <a:spcPts val="0"/>
              </a:spcBef>
              <a:spcAft>
                <a:spcPts val="0"/>
              </a:spcAft>
              <a:buSzPts val="4800"/>
              <a:buNone/>
              <a:defRPr sz="4800"/>
            </a:lvl1pPr>
            <a:lvl2pPr lvl="1" algn="ctr">
              <a:spcBef>
                <a:spcPts val="0"/>
              </a:spcBef>
              <a:spcAft>
                <a:spcPts val="0"/>
              </a:spcAft>
              <a:buSzPts val="4800"/>
              <a:buNone/>
              <a:defRPr sz="4800"/>
            </a:lvl2pPr>
            <a:lvl3pPr lvl="2" algn="ctr">
              <a:spcBef>
                <a:spcPts val="0"/>
              </a:spcBef>
              <a:spcAft>
                <a:spcPts val="0"/>
              </a:spcAft>
              <a:buSzPts val="4800"/>
              <a:buNone/>
              <a:defRPr sz="4800"/>
            </a:lvl3pPr>
            <a:lvl4pPr lvl="3" algn="ctr">
              <a:spcBef>
                <a:spcPts val="0"/>
              </a:spcBef>
              <a:spcAft>
                <a:spcPts val="0"/>
              </a:spcAft>
              <a:buSzPts val="4800"/>
              <a:buNone/>
              <a:defRPr sz="4800"/>
            </a:lvl4pPr>
            <a:lvl5pPr lvl="4" algn="ctr">
              <a:spcBef>
                <a:spcPts val="0"/>
              </a:spcBef>
              <a:spcAft>
                <a:spcPts val="0"/>
              </a:spcAft>
              <a:buSzPts val="4800"/>
              <a:buNone/>
              <a:defRPr sz="4800"/>
            </a:lvl5pPr>
            <a:lvl6pPr lvl="5" algn="ctr">
              <a:spcBef>
                <a:spcPts val="0"/>
              </a:spcBef>
              <a:spcAft>
                <a:spcPts val="0"/>
              </a:spcAft>
              <a:buSzPts val="4800"/>
              <a:buNone/>
              <a:defRPr sz="4800"/>
            </a:lvl6pPr>
            <a:lvl7pPr lvl="6" algn="ctr">
              <a:spcBef>
                <a:spcPts val="0"/>
              </a:spcBef>
              <a:spcAft>
                <a:spcPts val="0"/>
              </a:spcAft>
              <a:buSzPts val="4800"/>
              <a:buNone/>
              <a:defRPr sz="4800"/>
            </a:lvl7pPr>
            <a:lvl8pPr lvl="7" algn="ctr">
              <a:spcBef>
                <a:spcPts val="0"/>
              </a:spcBef>
              <a:spcAft>
                <a:spcPts val="0"/>
              </a:spcAft>
              <a:buSzPts val="4800"/>
              <a:buNone/>
              <a:defRPr sz="4800"/>
            </a:lvl8pPr>
            <a:lvl9pPr lvl="8" algn="ctr">
              <a:spcBef>
                <a:spcPts val="0"/>
              </a:spcBef>
              <a:spcAft>
                <a:spcPts val="0"/>
              </a:spcAft>
              <a:buSzPts val="4800"/>
              <a:buNone/>
              <a:defRPr sz="4800"/>
            </a:lvl9pPr>
          </a:lstStyle>
          <a:p/>
        </p:txBody>
      </p:sp>
      <p:sp>
        <p:nvSpPr>
          <p:cNvPr id="16" name="Google Shape;16;p3"/>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7" name="Shape 17"/>
        <p:cNvGrpSpPr/>
        <p:nvPr/>
      </p:nvGrpSpPr>
      <p:grpSpPr>
        <a:xfrm>
          <a:off x="0" y="0"/>
          <a:ext cx="0" cy="0"/>
          <a:chOff x="0" y="0"/>
          <a:chExt cx="0" cy="0"/>
        </a:xfrm>
      </p:grpSpPr>
      <p:sp>
        <p:nvSpPr>
          <p:cNvPr id="18" name="Google Shape;18;p4"/>
          <p:cNvSpPr txBox="1"/>
          <p:nvPr>
            <p:ph type="title"/>
          </p:nvPr>
        </p:nvSpPr>
        <p:spPr>
          <a:xfrm>
            <a:off x="311700" y="292850"/>
            <a:ext cx="8520600" cy="801000"/>
          </a:xfrm>
          <a:prstGeom prst="rect">
            <a:avLst/>
          </a:prstGeom>
        </p:spPr>
        <p:txBody>
          <a:bodyPr anchorCtr="0" anchor="t" bIns="91425" lIns="91425" spcFirstLastPara="1" rIns="91425" wrap="square" tIns="91425">
            <a:noAutofit/>
          </a:bodyPr>
          <a:lstStyle>
            <a:lvl1pPr lvl="0">
              <a:spcBef>
                <a:spcPts val="0"/>
              </a:spcBef>
              <a:spcAft>
                <a:spcPts val="0"/>
              </a:spcAft>
              <a:buSzPts val="4200"/>
              <a:buNone/>
              <a:defRPr/>
            </a:lvl1pPr>
            <a:lvl2pPr lvl="1">
              <a:spcBef>
                <a:spcPts val="0"/>
              </a:spcBef>
              <a:spcAft>
                <a:spcPts val="0"/>
              </a:spcAft>
              <a:buSzPts val="4200"/>
              <a:buNone/>
              <a:defRPr/>
            </a:lvl2pPr>
            <a:lvl3pPr lvl="2">
              <a:spcBef>
                <a:spcPts val="0"/>
              </a:spcBef>
              <a:spcAft>
                <a:spcPts val="0"/>
              </a:spcAft>
              <a:buSzPts val="4200"/>
              <a:buNone/>
              <a:defRPr/>
            </a:lvl3pPr>
            <a:lvl4pPr lvl="3">
              <a:spcBef>
                <a:spcPts val="0"/>
              </a:spcBef>
              <a:spcAft>
                <a:spcPts val="0"/>
              </a:spcAft>
              <a:buSzPts val="4200"/>
              <a:buNone/>
              <a:defRPr/>
            </a:lvl4pPr>
            <a:lvl5pPr lvl="4">
              <a:spcBef>
                <a:spcPts val="0"/>
              </a:spcBef>
              <a:spcAft>
                <a:spcPts val="0"/>
              </a:spcAft>
              <a:buSzPts val="4200"/>
              <a:buNone/>
              <a:defRPr/>
            </a:lvl5pPr>
            <a:lvl6pPr lvl="5">
              <a:spcBef>
                <a:spcPts val="0"/>
              </a:spcBef>
              <a:spcAft>
                <a:spcPts val="0"/>
              </a:spcAft>
              <a:buSzPts val="4200"/>
              <a:buNone/>
              <a:defRPr/>
            </a:lvl6pPr>
            <a:lvl7pPr lvl="6">
              <a:spcBef>
                <a:spcPts val="0"/>
              </a:spcBef>
              <a:spcAft>
                <a:spcPts val="0"/>
              </a:spcAft>
              <a:buSzPts val="4200"/>
              <a:buNone/>
              <a:defRPr/>
            </a:lvl7pPr>
            <a:lvl8pPr lvl="7">
              <a:spcBef>
                <a:spcPts val="0"/>
              </a:spcBef>
              <a:spcAft>
                <a:spcPts val="0"/>
              </a:spcAft>
              <a:buSzPts val="4200"/>
              <a:buNone/>
              <a:defRPr/>
            </a:lvl8pPr>
            <a:lvl9pPr lvl="8">
              <a:spcBef>
                <a:spcPts val="0"/>
              </a:spcBef>
              <a:spcAft>
                <a:spcPts val="0"/>
              </a:spcAft>
              <a:buSzPts val="4200"/>
              <a:buNone/>
              <a:defRPr/>
            </a:lvl9pPr>
          </a:lstStyle>
          <a:p/>
        </p:txBody>
      </p:sp>
      <p:sp>
        <p:nvSpPr>
          <p:cNvPr id="19" name="Google Shape;19;p4"/>
          <p:cNvSpPr txBox="1"/>
          <p:nvPr>
            <p:ph idx="1" type="body"/>
          </p:nvPr>
        </p:nvSpPr>
        <p:spPr>
          <a:xfrm>
            <a:off x="311700" y="1228675"/>
            <a:ext cx="8520600" cy="3340200"/>
          </a:xfrm>
          <a:prstGeom prst="rect">
            <a:avLst/>
          </a:prstGeom>
        </p:spPr>
        <p:txBody>
          <a:bodyPr anchorCtr="0" anchor="t"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20" name="Google Shape;20;p4"/>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1" name="Shape 21"/>
        <p:cNvGrpSpPr/>
        <p:nvPr/>
      </p:nvGrpSpPr>
      <p:grpSpPr>
        <a:xfrm>
          <a:off x="0" y="0"/>
          <a:ext cx="0" cy="0"/>
          <a:chOff x="0" y="0"/>
          <a:chExt cx="0" cy="0"/>
        </a:xfrm>
      </p:grpSpPr>
      <p:sp>
        <p:nvSpPr>
          <p:cNvPr id="22" name="Google Shape;22;p5"/>
          <p:cNvSpPr txBox="1"/>
          <p:nvPr>
            <p:ph type="title"/>
          </p:nvPr>
        </p:nvSpPr>
        <p:spPr>
          <a:xfrm>
            <a:off x="311700" y="292850"/>
            <a:ext cx="8520600" cy="801000"/>
          </a:xfrm>
          <a:prstGeom prst="rect">
            <a:avLst/>
          </a:prstGeom>
        </p:spPr>
        <p:txBody>
          <a:bodyPr anchorCtr="0" anchor="t" bIns="91425" lIns="91425" spcFirstLastPara="1" rIns="91425" wrap="square" tIns="91425">
            <a:noAutofit/>
          </a:bodyPr>
          <a:lstStyle>
            <a:lvl1pPr lvl="0">
              <a:spcBef>
                <a:spcPts val="0"/>
              </a:spcBef>
              <a:spcAft>
                <a:spcPts val="0"/>
              </a:spcAft>
              <a:buSzPts val="4200"/>
              <a:buNone/>
              <a:defRPr/>
            </a:lvl1pPr>
            <a:lvl2pPr lvl="1">
              <a:spcBef>
                <a:spcPts val="0"/>
              </a:spcBef>
              <a:spcAft>
                <a:spcPts val="0"/>
              </a:spcAft>
              <a:buSzPts val="4200"/>
              <a:buNone/>
              <a:defRPr/>
            </a:lvl2pPr>
            <a:lvl3pPr lvl="2">
              <a:spcBef>
                <a:spcPts val="0"/>
              </a:spcBef>
              <a:spcAft>
                <a:spcPts val="0"/>
              </a:spcAft>
              <a:buSzPts val="4200"/>
              <a:buNone/>
              <a:defRPr/>
            </a:lvl3pPr>
            <a:lvl4pPr lvl="3">
              <a:spcBef>
                <a:spcPts val="0"/>
              </a:spcBef>
              <a:spcAft>
                <a:spcPts val="0"/>
              </a:spcAft>
              <a:buSzPts val="4200"/>
              <a:buNone/>
              <a:defRPr/>
            </a:lvl4pPr>
            <a:lvl5pPr lvl="4">
              <a:spcBef>
                <a:spcPts val="0"/>
              </a:spcBef>
              <a:spcAft>
                <a:spcPts val="0"/>
              </a:spcAft>
              <a:buSzPts val="4200"/>
              <a:buNone/>
              <a:defRPr/>
            </a:lvl5pPr>
            <a:lvl6pPr lvl="5">
              <a:spcBef>
                <a:spcPts val="0"/>
              </a:spcBef>
              <a:spcAft>
                <a:spcPts val="0"/>
              </a:spcAft>
              <a:buSzPts val="4200"/>
              <a:buNone/>
              <a:defRPr/>
            </a:lvl6pPr>
            <a:lvl7pPr lvl="6">
              <a:spcBef>
                <a:spcPts val="0"/>
              </a:spcBef>
              <a:spcAft>
                <a:spcPts val="0"/>
              </a:spcAft>
              <a:buSzPts val="4200"/>
              <a:buNone/>
              <a:defRPr/>
            </a:lvl7pPr>
            <a:lvl8pPr lvl="7">
              <a:spcBef>
                <a:spcPts val="0"/>
              </a:spcBef>
              <a:spcAft>
                <a:spcPts val="0"/>
              </a:spcAft>
              <a:buSzPts val="4200"/>
              <a:buNone/>
              <a:defRPr/>
            </a:lvl8pPr>
            <a:lvl9pPr lvl="8">
              <a:spcBef>
                <a:spcPts val="0"/>
              </a:spcBef>
              <a:spcAft>
                <a:spcPts val="0"/>
              </a:spcAft>
              <a:buSzPts val="4200"/>
              <a:buNone/>
              <a:defRPr/>
            </a:lvl9pPr>
          </a:lstStyle>
          <a:p/>
        </p:txBody>
      </p:sp>
      <p:sp>
        <p:nvSpPr>
          <p:cNvPr id="23" name="Google Shape;23;p5"/>
          <p:cNvSpPr txBox="1"/>
          <p:nvPr>
            <p:ph idx="1" type="body"/>
          </p:nvPr>
        </p:nvSpPr>
        <p:spPr>
          <a:xfrm>
            <a:off x="311700" y="1228675"/>
            <a:ext cx="3999900" cy="33402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4" name="Google Shape;24;p5"/>
          <p:cNvSpPr txBox="1"/>
          <p:nvPr>
            <p:ph idx="2" type="body"/>
          </p:nvPr>
        </p:nvSpPr>
        <p:spPr>
          <a:xfrm>
            <a:off x="4832400" y="1228675"/>
            <a:ext cx="3999900" cy="33402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5" name="Google Shape;25;p5"/>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6" name="Shape 26"/>
        <p:cNvGrpSpPr/>
        <p:nvPr/>
      </p:nvGrpSpPr>
      <p:grpSpPr>
        <a:xfrm>
          <a:off x="0" y="0"/>
          <a:ext cx="0" cy="0"/>
          <a:chOff x="0" y="0"/>
          <a:chExt cx="0" cy="0"/>
        </a:xfrm>
      </p:grpSpPr>
      <p:sp>
        <p:nvSpPr>
          <p:cNvPr id="27" name="Google Shape;27;p6"/>
          <p:cNvSpPr txBox="1"/>
          <p:nvPr>
            <p:ph type="title"/>
          </p:nvPr>
        </p:nvSpPr>
        <p:spPr>
          <a:xfrm>
            <a:off x="304800" y="309350"/>
            <a:ext cx="8537700" cy="748200"/>
          </a:xfrm>
          <a:prstGeom prst="rect">
            <a:avLst/>
          </a:prstGeom>
        </p:spPr>
        <p:txBody>
          <a:bodyPr anchorCtr="0" anchor="t" bIns="91425" lIns="91425" spcFirstLastPara="1" rIns="91425" wrap="square" tIns="91425">
            <a:noAutofit/>
          </a:bodyPr>
          <a:lstStyle>
            <a:lvl1pPr lvl="0">
              <a:spcBef>
                <a:spcPts val="0"/>
              </a:spcBef>
              <a:spcAft>
                <a:spcPts val="0"/>
              </a:spcAft>
              <a:buSzPts val="4000"/>
              <a:buNone/>
              <a:defRPr sz="4000"/>
            </a:lvl1pPr>
            <a:lvl2pPr lvl="1">
              <a:spcBef>
                <a:spcPts val="0"/>
              </a:spcBef>
              <a:spcAft>
                <a:spcPts val="0"/>
              </a:spcAft>
              <a:buSzPts val="4000"/>
              <a:buNone/>
              <a:defRPr sz="4000"/>
            </a:lvl2pPr>
            <a:lvl3pPr lvl="2">
              <a:spcBef>
                <a:spcPts val="0"/>
              </a:spcBef>
              <a:spcAft>
                <a:spcPts val="0"/>
              </a:spcAft>
              <a:buSzPts val="4000"/>
              <a:buNone/>
              <a:defRPr sz="4000"/>
            </a:lvl3pPr>
            <a:lvl4pPr lvl="3">
              <a:spcBef>
                <a:spcPts val="0"/>
              </a:spcBef>
              <a:spcAft>
                <a:spcPts val="0"/>
              </a:spcAft>
              <a:buSzPts val="4000"/>
              <a:buNone/>
              <a:defRPr sz="4000"/>
            </a:lvl4pPr>
            <a:lvl5pPr lvl="4">
              <a:spcBef>
                <a:spcPts val="0"/>
              </a:spcBef>
              <a:spcAft>
                <a:spcPts val="0"/>
              </a:spcAft>
              <a:buSzPts val="4000"/>
              <a:buNone/>
              <a:defRPr sz="4000"/>
            </a:lvl5pPr>
            <a:lvl6pPr lvl="5">
              <a:spcBef>
                <a:spcPts val="0"/>
              </a:spcBef>
              <a:spcAft>
                <a:spcPts val="0"/>
              </a:spcAft>
              <a:buSzPts val="4000"/>
              <a:buNone/>
              <a:defRPr sz="4000"/>
            </a:lvl6pPr>
            <a:lvl7pPr lvl="6">
              <a:spcBef>
                <a:spcPts val="0"/>
              </a:spcBef>
              <a:spcAft>
                <a:spcPts val="0"/>
              </a:spcAft>
              <a:buSzPts val="4000"/>
              <a:buNone/>
              <a:defRPr sz="4000"/>
            </a:lvl7pPr>
            <a:lvl8pPr lvl="7">
              <a:spcBef>
                <a:spcPts val="0"/>
              </a:spcBef>
              <a:spcAft>
                <a:spcPts val="0"/>
              </a:spcAft>
              <a:buSzPts val="4000"/>
              <a:buNone/>
              <a:defRPr sz="4000"/>
            </a:lvl8pPr>
            <a:lvl9pPr lvl="8">
              <a:spcBef>
                <a:spcPts val="0"/>
              </a:spcBef>
              <a:spcAft>
                <a:spcPts val="0"/>
              </a:spcAft>
              <a:buSzPts val="4000"/>
              <a:buNone/>
              <a:defRPr sz="4000"/>
            </a:lvl9pPr>
          </a:lstStyle>
          <a:p/>
        </p:txBody>
      </p:sp>
      <p:sp>
        <p:nvSpPr>
          <p:cNvPr id="28" name="Google Shape;28;p6"/>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9" name="Shape 29"/>
        <p:cNvGrpSpPr/>
        <p:nvPr/>
      </p:nvGrpSpPr>
      <p:grpSpPr>
        <a:xfrm>
          <a:off x="0" y="0"/>
          <a:ext cx="0" cy="0"/>
          <a:chOff x="0" y="0"/>
          <a:chExt cx="0" cy="0"/>
        </a:xfrm>
      </p:grpSpPr>
      <p:sp>
        <p:nvSpPr>
          <p:cNvPr id="30" name="Google Shape;30;p7"/>
          <p:cNvSpPr txBox="1"/>
          <p:nvPr>
            <p:ph type="title"/>
          </p:nvPr>
        </p:nvSpPr>
        <p:spPr>
          <a:xfrm>
            <a:off x="311700" y="555600"/>
            <a:ext cx="2808000" cy="755700"/>
          </a:xfrm>
          <a:prstGeom prst="rect">
            <a:avLst/>
          </a:prstGeom>
        </p:spPr>
        <p:txBody>
          <a:bodyPr anchorCtr="0" anchor="b" bIns="91425" lIns="91425" spcFirstLastPara="1" rIns="91425" wrap="square" tIns="91425">
            <a:noAutofit/>
          </a:bodyPr>
          <a:lstStyle>
            <a:lvl1pPr lvl="0">
              <a:spcBef>
                <a:spcPts val="0"/>
              </a:spcBef>
              <a:spcAft>
                <a:spcPts val="0"/>
              </a:spcAft>
              <a:buSzPts val="3000"/>
              <a:buNone/>
              <a:defRPr sz="3000">
                <a:highlight>
                  <a:schemeClr val="dk1"/>
                </a:highlight>
              </a:defRPr>
            </a:lvl1pPr>
            <a:lvl2pPr lvl="1">
              <a:spcBef>
                <a:spcPts val="0"/>
              </a:spcBef>
              <a:spcAft>
                <a:spcPts val="0"/>
              </a:spcAft>
              <a:buSzPts val="3000"/>
              <a:buNone/>
              <a:defRPr sz="3000">
                <a:highlight>
                  <a:schemeClr val="dk1"/>
                </a:highlight>
              </a:defRPr>
            </a:lvl2pPr>
            <a:lvl3pPr lvl="2">
              <a:spcBef>
                <a:spcPts val="0"/>
              </a:spcBef>
              <a:spcAft>
                <a:spcPts val="0"/>
              </a:spcAft>
              <a:buSzPts val="3000"/>
              <a:buNone/>
              <a:defRPr sz="3000">
                <a:highlight>
                  <a:schemeClr val="dk1"/>
                </a:highlight>
              </a:defRPr>
            </a:lvl3pPr>
            <a:lvl4pPr lvl="3">
              <a:spcBef>
                <a:spcPts val="0"/>
              </a:spcBef>
              <a:spcAft>
                <a:spcPts val="0"/>
              </a:spcAft>
              <a:buSzPts val="3000"/>
              <a:buNone/>
              <a:defRPr sz="3000">
                <a:highlight>
                  <a:schemeClr val="dk1"/>
                </a:highlight>
              </a:defRPr>
            </a:lvl4pPr>
            <a:lvl5pPr lvl="4">
              <a:spcBef>
                <a:spcPts val="0"/>
              </a:spcBef>
              <a:spcAft>
                <a:spcPts val="0"/>
              </a:spcAft>
              <a:buSzPts val="3000"/>
              <a:buNone/>
              <a:defRPr sz="3000">
                <a:highlight>
                  <a:schemeClr val="dk1"/>
                </a:highlight>
              </a:defRPr>
            </a:lvl5pPr>
            <a:lvl6pPr lvl="5">
              <a:spcBef>
                <a:spcPts val="0"/>
              </a:spcBef>
              <a:spcAft>
                <a:spcPts val="0"/>
              </a:spcAft>
              <a:buSzPts val="3000"/>
              <a:buNone/>
              <a:defRPr sz="3000">
                <a:highlight>
                  <a:schemeClr val="dk1"/>
                </a:highlight>
              </a:defRPr>
            </a:lvl6pPr>
            <a:lvl7pPr lvl="6">
              <a:spcBef>
                <a:spcPts val="0"/>
              </a:spcBef>
              <a:spcAft>
                <a:spcPts val="0"/>
              </a:spcAft>
              <a:buSzPts val="3000"/>
              <a:buNone/>
              <a:defRPr sz="3000">
                <a:highlight>
                  <a:schemeClr val="dk1"/>
                </a:highlight>
              </a:defRPr>
            </a:lvl7pPr>
            <a:lvl8pPr lvl="7">
              <a:spcBef>
                <a:spcPts val="0"/>
              </a:spcBef>
              <a:spcAft>
                <a:spcPts val="0"/>
              </a:spcAft>
              <a:buSzPts val="3000"/>
              <a:buNone/>
              <a:defRPr sz="3000">
                <a:highlight>
                  <a:schemeClr val="dk1"/>
                </a:highlight>
              </a:defRPr>
            </a:lvl8pPr>
            <a:lvl9pPr lvl="8">
              <a:spcBef>
                <a:spcPts val="0"/>
              </a:spcBef>
              <a:spcAft>
                <a:spcPts val="0"/>
              </a:spcAft>
              <a:buSzPts val="3000"/>
              <a:buNone/>
              <a:defRPr sz="3000">
                <a:highlight>
                  <a:schemeClr val="dk1"/>
                </a:highlight>
              </a:defRPr>
            </a:lvl9pPr>
          </a:lstStyle>
          <a:p/>
        </p:txBody>
      </p:sp>
      <p:sp>
        <p:nvSpPr>
          <p:cNvPr id="31" name="Google Shape;31;p7"/>
          <p:cNvSpPr txBox="1"/>
          <p:nvPr>
            <p:ph idx="1" type="body"/>
          </p:nvPr>
        </p:nvSpPr>
        <p:spPr>
          <a:xfrm>
            <a:off x="311700" y="1389600"/>
            <a:ext cx="2808000" cy="31794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sz="12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32" name="Google Shape;32;p7"/>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accent4"/>
        </a:solidFill>
      </p:bgPr>
    </p:bg>
    <p:spTree>
      <p:nvGrpSpPr>
        <p:cNvPr id="33" name="Shape 33"/>
        <p:cNvGrpSpPr/>
        <p:nvPr/>
      </p:nvGrpSpPr>
      <p:grpSpPr>
        <a:xfrm>
          <a:off x="0" y="0"/>
          <a:ext cx="0" cy="0"/>
          <a:chOff x="0" y="0"/>
          <a:chExt cx="0" cy="0"/>
        </a:xfrm>
      </p:grpSpPr>
      <p:sp>
        <p:nvSpPr>
          <p:cNvPr id="34" name="Google Shape;34;p8"/>
          <p:cNvSpPr txBox="1"/>
          <p:nvPr>
            <p:ph type="title"/>
          </p:nvPr>
        </p:nvSpPr>
        <p:spPr>
          <a:xfrm>
            <a:off x="490250" y="526350"/>
            <a:ext cx="5618700" cy="4090800"/>
          </a:xfrm>
          <a:prstGeom prst="rect">
            <a:avLst/>
          </a:prstGeom>
        </p:spPr>
        <p:txBody>
          <a:bodyPr anchorCtr="0" anchor="ctr" bIns="91425" lIns="91425" spcFirstLastPara="1" rIns="91425" wrap="square" tIns="91425">
            <a:noAutofit/>
          </a:bodyPr>
          <a:lstStyle>
            <a:lvl1pPr lvl="0">
              <a:spcBef>
                <a:spcPts val="0"/>
              </a:spcBef>
              <a:spcAft>
                <a:spcPts val="0"/>
              </a:spcAft>
              <a:buClr>
                <a:schemeClr val="lt1"/>
              </a:buClr>
              <a:buSzPts val="6000"/>
              <a:buNone/>
              <a:defRPr sz="6000">
                <a:solidFill>
                  <a:schemeClr val="lt1"/>
                </a:solidFill>
              </a:defRPr>
            </a:lvl1pPr>
            <a:lvl2pPr lvl="1">
              <a:spcBef>
                <a:spcPts val="0"/>
              </a:spcBef>
              <a:spcAft>
                <a:spcPts val="0"/>
              </a:spcAft>
              <a:buClr>
                <a:schemeClr val="lt1"/>
              </a:buClr>
              <a:buSzPts val="6000"/>
              <a:buNone/>
              <a:defRPr sz="6000">
                <a:solidFill>
                  <a:schemeClr val="lt1"/>
                </a:solidFill>
              </a:defRPr>
            </a:lvl2pPr>
            <a:lvl3pPr lvl="2">
              <a:spcBef>
                <a:spcPts val="0"/>
              </a:spcBef>
              <a:spcAft>
                <a:spcPts val="0"/>
              </a:spcAft>
              <a:buClr>
                <a:schemeClr val="lt1"/>
              </a:buClr>
              <a:buSzPts val="6000"/>
              <a:buNone/>
              <a:defRPr sz="6000">
                <a:solidFill>
                  <a:schemeClr val="lt1"/>
                </a:solidFill>
              </a:defRPr>
            </a:lvl3pPr>
            <a:lvl4pPr lvl="3">
              <a:spcBef>
                <a:spcPts val="0"/>
              </a:spcBef>
              <a:spcAft>
                <a:spcPts val="0"/>
              </a:spcAft>
              <a:buClr>
                <a:schemeClr val="lt1"/>
              </a:buClr>
              <a:buSzPts val="6000"/>
              <a:buNone/>
              <a:defRPr sz="6000">
                <a:solidFill>
                  <a:schemeClr val="lt1"/>
                </a:solidFill>
              </a:defRPr>
            </a:lvl4pPr>
            <a:lvl5pPr lvl="4">
              <a:spcBef>
                <a:spcPts val="0"/>
              </a:spcBef>
              <a:spcAft>
                <a:spcPts val="0"/>
              </a:spcAft>
              <a:buClr>
                <a:schemeClr val="lt1"/>
              </a:buClr>
              <a:buSzPts val="6000"/>
              <a:buNone/>
              <a:defRPr sz="6000">
                <a:solidFill>
                  <a:schemeClr val="lt1"/>
                </a:solidFill>
              </a:defRPr>
            </a:lvl5pPr>
            <a:lvl6pPr lvl="5">
              <a:spcBef>
                <a:spcPts val="0"/>
              </a:spcBef>
              <a:spcAft>
                <a:spcPts val="0"/>
              </a:spcAft>
              <a:buClr>
                <a:schemeClr val="lt1"/>
              </a:buClr>
              <a:buSzPts val="6000"/>
              <a:buNone/>
              <a:defRPr sz="6000">
                <a:solidFill>
                  <a:schemeClr val="lt1"/>
                </a:solidFill>
              </a:defRPr>
            </a:lvl6pPr>
            <a:lvl7pPr lvl="6">
              <a:spcBef>
                <a:spcPts val="0"/>
              </a:spcBef>
              <a:spcAft>
                <a:spcPts val="0"/>
              </a:spcAft>
              <a:buClr>
                <a:schemeClr val="lt1"/>
              </a:buClr>
              <a:buSzPts val="6000"/>
              <a:buNone/>
              <a:defRPr sz="6000">
                <a:solidFill>
                  <a:schemeClr val="lt1"/>
                </a:solidFill>
              </a:defRPr>
            </a:lvl7pPr>
            <a:lvl8pPr lvl="7">
              <a:spcBef>
                <a:spcPts val="0"/>
              </a:spcBef>
              <a:spcAft>
                <a:spcPts val="0"/>
              </a:spcAft>
              <a:buClr>
                <a:schemeClr val="lt1"/>
              </a:buClr>
              <a:buSzPts val="6000"/>
              <a:buNone/>
              <a:defRPr sz="6000">
                <a:solidFill>
                  <a:schemeClr val="lt1"/>
                </a:solidFill>
              </a:defRPr>
            </a:lvl8pPr>
            <a:lvl9pPr lvl="8">
              <a:spcBef>
                <a:spcPts val="0"/>
              </a:spcBef>
              <a:spcAft>
                <a:spcPts val="0"/>
              </a:spcAft>
              <a:buClr>
                <a:schemeClr val="lt1"/>
              </a:buClr>
              <a:buSzPts val="6000"/>
              <a:buNone/>
              <a:defRPr sz="6000">
                <a:solidFill>
                  <a:schemeClr val="lt1"/>
                </a:solidFill>
              </a:defRPr>
            </a:lvl9pPr>
          </a:lstStyle>
          <a:p/>
        </p:txBody>
      </p:sp>
      <p:sp>
        <p:nvSpPr>
          <p:cNvPr id="35" name="Google Shape;35;p8"/>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6" name="Shape 36"/>
        <p:cNvGrpSpPr/>
        <p:nvPr/>
      </p:nvGrpSpPr>
      <p:grpSpPr>
        <a:xfrm>
          <a:off x="0" y="0"/>
          <a:ext cx="0" cy="0"/>
          <a:chOff x="0" y="0"/>
          <a:chExt cx="0" cy="0"/>
        </a:xfrm>
      </p:grpSpPr>
      <p:sp>
        <p:nvSpPr>
          <p:cNvPr id="37" name="Google Shape;37;p9"/>
          <p:cNvSpPr/>
          <p:nvPr/>
        </p:nvSpPr>
        <p:spPr>
          <a:xfrm>
            <a:off x="4572000" y="-25"/>
            <a:ext cx="4572000" cy="51435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38" name="Google Shape;38;p9"/>
          <p:cNvCxnSpPr/>
          <p:nvPr/>
        </p:nvCxnSpPr>
        <p:spPr>
          <a:xfrm>
            <a:off x="5029675" y="4495500"/>
            <a:ext cx="468300" cy="0"/>
          </a:xfrm>
          <a:prstGeom prst="straightConnector1">
            <a:avLst/>
          </a:prstGeom>
          <a:noFill/>
          <a:ln cap="flat" cmpd="sng" w="28575">
            <a:solidFill>
              <a:schemeClr val="lt1"/>
            </a:solidFill>
            <a:prstDash val="solid"/>
            <a:round/>
            <a:headEnd len="sm" w="sm" type="none"/>
            <a:tailEnd len="sm" w="sm" type="none"/>
          </a:ln>
        </p:spPr>
      </p:cxnSp>
      <p:sp>
        <p:nvSpPr>
          <p:cNvPr id="39" name="Google Shape;39;p9"/>
          <p:cNvSpPr txBox="1"/>
          <p:nvPr>
            <p:ph type="title"/>
          </p:nvPr>
        </p:nvSpPr>
        <p:spPr>
          <a:xfrm>
            <a:off x="265500" y="1081400"/>
            <a:ext cx="4045200" cy="1710300"/>
          </a:xfrm>
          <a:prstGeom prst="rect">
            <a:avLst/>
          </a:prstGeom>
        </p:spPr>
        <p:txBody>
          <a:bodyPr anchorCtr="0" anchor="b" bIns="91425" lIns="91425" spcFirstLastPara="1" rIns="91425" wrap="square" tIns="91425">
            <a:noAutofit/>
          </a:bodyPr>
          <a:lstStyle>
            <a:lvl1pPr lvl="0" algn="ctr">
              <a:spcBef>
                <a:spcPts val="0"/>
              </a:spcBef>
              <a:spcAft>
                <a:spcPts val="0"/>
              </a:spcAft>
              <a:buSzPts val="5400"/>
              <a:buNone/>
              <a:defRPr sz="5400"/>
            </a:lvl1pPr>
            <a:lvl2pPr lvl="1" algn="ctr">
              <a:spcBef>
                <a:spcPts val="0"/>
              </a:spcBef>
              <a:spcAft>
                <a:spcPts val="0"/>
              </a:spcAft>
              <a:buSzPts val="5400"/>
              <a:buNone/>
              <a:defRPr sz="5400"/>
            </a:lvl2pPr>
            <a:lvl3pPr lvl="2" algn="ctr">
              <a:spcBef>
                <a:spcPts val="0"/>
              </a:spcBef>
              <a:spcAft>
                <a:spcPts val="0"/>
              </a:spcAft>
              <a:buSzPts val="5400"/>
              <a:buNone/>
              <a:defRPr sz="5400"/>
            </a:lvl3pPr>
            <a:lvl4pPr lvl="3" algn="ctr">
              <a:spcBef>
                <a:spcPts val="0"/>
              </a:spcBef>
              <a:spcAft>
                <a:spcPts val="0"/>
              </a:spcAft>
              <a:buSzPts val="5400"/>
              <a:buNone/>
              <a:defRPr sz="5400"/>
            </a:lvl4pPr>
            <a:lvl5pPr lvl="4" algn="ctr">
              <a:spcBef>
                <a:spcPts val="0"/>
              </a:spcBef>
              <a:spcAft>
                <a:spcPts val="0"/>
              </a:spcAft>
              <a:buSzPts val="5400"/>
              <a:buNone/>
              <a:defRPr sz="5400"/>
            </a:lvl5pPr>
            <a:lvl6pPr lvl="5" algn="ctr">
              <a:spcBef>
                <a:spcPts val="0"/>
              </a:spcBef>
              <a:spcAft>
                <a:spcPts val="0"/>
              </a:spcAft>
              <a:buSzPts val="5400"/>
              <a:buNone/>
              <a:defRPr sz="5400"/>
            </a:lvl6pPr>
            <a:lvl7pPr lvl="6" algn="ctr">
              <a:spcBef>
                <a:spcPts val="0"/>
              </a:spcBef>
              <a:spcAft>
                <a:spcPts val="0"/>
              </a:spcAft>
              <a:buSzPts val="5400"/>
              <a:buNone/>
              <a:defRPr sz="5400"/>
            </a:lvl7pPr>
            <a:lvl8pPr lvl="7" algn="ctr">
              <a:spcBef>
                <a:spcPts val="0"/>
              </a:spcBef>
              <a:spcAft>
                <a:spcPts val="0"/>
              </a:spcAft>
              <a:buSzPts val="5400"/>
              <a:buNone/>
              <a:defRPr sz="5400"/>
            </a:lvl8pPr>
            <a:lvl9pPr lvl="8" algn="ctr">
              <a:spcBef>
                <a:spcPts val="0"/>
              </a:spcBef>
              <a:spcAft>
                <a:spcPts val="0"/>
              </a:spcAft>
              <a:buSzPts val="5400"/>
              <a:buNone/>
              <a:defRPr sz="5400"/>
            </a:lvl9pPr>
          </a:lstStyle>
          <a:p/>
        </p:txBody>
      </p:sp>
      <p:sp>
        <p:nvSpPr>
          <p:cNvPr id="40" name="Google Shape;40;p9"/>
          <p:cNvSpPr txBox="1"/>
          <p:nvPr>
            <p:ph idx="1" type="subTitle"/>
          </p:nvPr>
        </p:nvSpPr>
        <p:spPr>
          <a:xfrm>
            <a:off x="265500" y="2845223"/>
            <a:ext cx="4045200" cy="13455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1800"/>
              <a:buNone/>
              <a:defRPr/>
            </a:lvl1pPr>
            <a:lvl2pPr lvl="1" algn="ctr">
              <a:lnSpc>
                <a:spcPct val="100000"/>
              </a:lnSpc>
              <a:spcBef>
                <a:spcPts val="0"/>
              </a:spcBef>
              <a:spcAft>
                <a:spcPts val="0"/>
              </a:spcAft>
              <a:buSzPts val="1800"/>
              <a:buNone/>
              <a:defRPr sz="1800"/>
            </a:lvl2pPr>
            <a:lvl3pPr lvl="2" algn="ctr">
              <a:lnSpc>
                <a:spcPct val="100000"/>
              </a:lnSpc>
              <a:spcBef>
                <a:spcPts val="0"/>
              </a:spcBef>
              <a:spcAft>
                <a:spcPts val="0"/>
              </a:spcAft>
              <a:buSzPts val="1800"/>
              <a:buNone/>
              <a:defRPr sz="1800"/>
            </a:lvl3pPr>
            <a:lvl4pPr lvl="3" algn="ctr">
              <a:lnSpc>
                <a:spcPct val="100000"/>
              </a:lnSpc>
              <a:spcBef>
                <a:spcPts val="0"/>
              </a:spcBef>
              <a:spcAft>
                <a:spcPts val="0"/>
              </a:spcAft>
              <a:buSzPts val="1800"/>
              <a:buNone/>
              <a:defRPr sz="1800"/>
            </a:lvl4pPr>
            <a:lvl5pPr lvl="4" algn="ctr">
              <a:lnSpc>
                <a:spcPct val="100000"/>
              </a:lnSpc>
              <a:spcBef>
                <a:spcPts val="0"/>
              </a:spcBef>
              <a:spcAft>
                <a:spcPts val="0"/>
              </a:spcAft>
              <a:buSzPts val="1800"/>
              <a:buNone/>
              <a:defRPr sz="1800"/>
            </a:lvl5pPr>
            <a:lvl6pPr lvl="5" algn="ctr">
              <a:lnSpc>
                <a:spcPct val="100000"/>
              </a:lnSpc>
              <a:spcBef>
                <a:spcPts val="0"/>
              </a:spcBef>
              <a:spcAft>
                <a:spcPts val="0"/>
              </a:spcAft>
              <a:buSzPts val="1800"/>
              <a:buNone/>
              <a:defRPr sz="1800"/>
            </a:lvl6pPr>
            <a:lvl7pPr lvl="6" algn="ctr">
              <a:lnSpc>
                <a:spcPct val="100000"/>
              </a:lnSpc>
              <a:spcBef>
                <a:spcPts val="0"/>
              </a:spcBef>
              <a:spcAft>
                <a:spcPts val="0"/>
              </a:spcAft>
              <a:buSzPts val="1800"/>
              <a:buNone/>
              <a:defRPr sz="1800"/>
            </a:lvl7pPr>
            <a:lvl8pPr lvl="7" algn="ctr">
              <a:lnSpc>
                <a:spcPct val="100000"/>
              </a:lnSpc>
              <a:spcBef>
                <a:spcPts val="0"/>
              </a:spcBef>
              <a:spcAft>
                <a:spcPts val="0"/>
              </a:spcAft>
              <a:buSzPts val="1800"/>
              <a:buNone/>
              <a:defRPr sz="1800"/>
            </a:lvl8pPr>
            <a:lvl9pPr lvl="8" algn="ctr">
              <a:lnSpc>
                <a:spcPct val="100000"/>
              </a:lnSpc>
              <a:spcBef>
                <a:spcPts val="0"/>
              </a:spcBef>
              <a:spcAft>
                <a:spcPts val="0"/>
              </a:spcAft>
              <a:buSzPts val="1800"/>
              <a:buNone/>
              <a:defRPr sz="1800"/>
            </a:lvl9pPr>
          </a:lstStyle>
          <a:p/>
        </p:txBody>
      </p:sp>
      <p:sp>
        <p:nvSpPr>
          <p:cNvPr id="41" name="Google Shape;41;p9"/>
          <p:cNvSpPr txBox="1"/>
          <p:nvPr>
            <p:ph idx="2" type="body"/>
          </p:nvPr>
        </p:nvSpPr>
        <p:spPr>
          <a:xfrm>
            <a:off x="4939500" y="724200"/>
            <a:ext cx="3837000" cy="3695100"/>
          </a:xfrm>
          <a:prstGeom prst="rect">
            <a:avLst/>
          </a:prstGeom>
        </p:spPr>
        <p:txBody>
          <a:bodyPr anchorCtr="0" anchor="ctr" bIns="91425" lIns="91425" spcFirstLastPara="1" rIns="91425" wrap="square" tIns="91425">
            <a:noAutofit/>
          </a:bodyPr>
          <a:lstStyle>
            <a:lvl1pPr indent="-342900" lvl="0" marL="457200">
              <a:spcBef>
                <a:spcPts val="0"/>
              </a:spcBef>
              <a:spcAft>
                <a:spcPts val="0"/>
              </a:spcAft>
              <a:buClr>
                <a:schemeClr val="accent1"/>
              </a:buClr>
              <a:buSzPts val="1800"/>
              <a:buChar char="●"/>
              <a:defRPr>
                <a:solidFill>
                  <a:schemeClr val="accent1"/>
                </a:solidFill>
                <a:highlight>
                  <a:schemeClr val="lt1"/>
                </a:highlight>
              </a:defRPr>
            </a:lvl1pPr>
            <a:lvl2pPr indent="-317500" lvl="1" marL="914400">
              <a:spcBef>
                <a:spcPts val="1600"/>
              </a:spcBef>
              <a:spcAft>
                <a:spcPts val="0"/>
              </a:spcAft>
              <a:buClr>
                <a:schemeClr val="accent1"/>
              </a:buClr>
              <a:buSzPts val="1400"/>
              <a:buChar char="○"/>
              <a:defRPr>
                <a:solidFill>
                  <a:schemeClr val="accent1"/>
                </a:solidFill>
                <a:highlight>
                  <a:schemeClr val="lt1"/>
                </a:highlight>
              </a:defRPr>
            </a:lvl2pPr>
            <a:lvl3pPr indent="-317500" lvl="2" marL="1371600">
              <a:spcBef>
                <a:spcPts val="1600"/>
              </a:spcBef>
              <a:spcAft>
                <a:spcPts val="0"/>
              </a:spcAft>
              <a:buClr>
                <a:schemeClr val="accent1"/>
              </a:buClr>
              <a:buSzPts val="1400"/>
              <a:buChar char="■"/>
              <a:defRPr>
                <a:solidFill>
                  <a:schemeClr val="accent1"/>
                </a:solidFill>
                <a:highlight>
                  <a:schemeClr val="lt1"/>
                </a:highlight>
              </a:defRPr>
            </a:lvl3pPr>
            <a:lvl4pPr indent="-317500" lvl="3" marL="1828800">
              <a:spcBef>
                <a:spcPts val="1600"/>
              </a:spcBef>
              <a:spcAft>
                <a:spcPts val="0"/>
              </a:spcAft>
              <a:buClr>
                <a:schemeClr val="accent1"/>
              </a:buClr>
              <a:buSzPts val="1400"/>
              <a:buChar char="●"/>
              <a:defRPr>
                <a:solidFill>
                  <a:schemeClr val="accent1"/>
                </a:solidFill>
                <a:highlight>
                  <a:schemeClr val="lt1"/>
                </a:highlight>
              </a:defRPr>
            </a:lvl4pPr>
            <a:lvl5pPr indent="-317500" lvl="4" marL="2286000">
              <a:spcBef>
                <a:spcPts val="1600"/>
              </a:spcBef>
              <a:spcAft>
                <a:spcPts val="0"/>
              </a:spcAft>
              <a:buClr>
                <a:schemeClr val="accent1"/>
              </a:buClr>
              <a:buSzPts val="1400"/>
              <a:buChar char="○"/>
              <a:defRPr>
                <a:solidFill>
                  <a:schemeClr val="accent1"/>
                </a:solidFill>
                <a:highlight>
                  <a:schemeClr val="lt1"/>
                </a:highlight>
              </a:defRPr>
            </a:lvl5pPr>
            <a:lvl6pPr indent="-317500" lvl="5" marL="2743200">
              <a:spcBef>
                <a:spcPts val="1600"/>
              </a:spcBef>
              <a:spcAft>
                <a:spcPts val="0"/>
              </a:spcAft>
              <a:buClr>
                <a:schemeClr val="accent1"/>
              </a:buClr>
              <a:buSzPts val="1400"/>
              <a:buChar char="■"/>
              <a:defRPr>
                <a:solidFill>
                  <a:schemeClr val="accent1"/>
                </a:solidFill>
                <a:highlight>
                  <a:schemeClr val="lt1"/>
                </a:highlight>
              </a:defRPr>
            </a:lvl6pPr>
            <a:lvl7pPr indent="-317500" lvl="6" marL="3200400">
              <a:spcBef>
                <a:spcPts val="1600"/>
              </a:spcBef>
              <a:spcAft>
                <a:spcPts val="0"/>
              </a:spcAft>
              <a:buClr>
                <a:schemeClr val="accent1"/>
              </a:buClr>
              <a:buSzPts val="1400"/>
              <a:buChar char="●"/>
              <a:defRPr>
                <a:solidFill>
                  <a:schemeClr val="accent1"/>
                </a:solidFill>
                <a:highlight>
                  <a:schemeClr val="lt1"/>
                </a:highlight>
              </a:defRPr>
            </a:lvl7pPr>
            <a:lvl8pPr indent="-317500" lvl="7" marL="3657600">
              <a:spcBef>
                <a:spcPts val="1600"/>
              </a:spcBef>
              <a:spcAft>
                <a:spcPts val="0"/>
              </a:spcAft>
              <a:buClr>
                <a:schemeClr val="accent1"/>
              </a:buClr>
              <a:buSzPts val="1400"/>
              <a:buChar char="○"/>
              <a:defRPr>
                <a:solidFill>
                  <a:schemeClr val="accent1"/>
                </a:solidFill>
                <a:highlight>
                  <a:schemeClr val="lt1"/>
                </a:highlight>
              </a:defRPr>
            </a:lvl8pPr>
            <a:lvl9pPr indent="-317500" lvl="8" marL="4114800">
              <a:spcBef>
                <a:spcPts val="1600"/>
              </a:spcBef>
              <a:spcAft>
                <a:spcPts val="1600"/>
              </a:spcAft>
              <a:buClr>
                <a:schemeClr val="accent1"/>
              </a:buClr>
              <a:buSzPts val="1400"/>
              <a:buChar char="■"/>
              <a:defRPr>
                <a:solidFill>
                  <a:schemeClr val="accent1"/>
                </a:solidFill>
                <a:highlight>
                  <a:schemeClr val="lt1"/>
                </a:highlight>
              </a:defRPr>
            </a:lvl9pPr>
          </a:lstStyle>
          <a:p/>
        </p:txBody>
      </p:sp>
      <p:sp>
        <p:nvSpPr>
          <p:cNvPr id="42" name="Google Shape;42;p9"/>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3" name="Shape 43"/>
        <p:cNvGrpSpPr/>
        <p:nvPr/>
      </p:nvGrpSpPr>
      <p:grpSpPr>
        <a:xfrm>
          <a:off x="0" y="0"/>
          <a:ext cx="0" cy="0"/>
          <a:chOff x="0" y="0"/>
          <a:chExt cx="0" cy="0"/>
        </a:xfrm>
      </p:grpSpPr>
      <p:sp>
        <p:nvSpPr>
          <p:cNvPr id="44" name="Google Shape;44;p10"/>
          <p:cNvSpPr txBox="1"/>
          <p:nvPr>
            <p:ph idx="1" type="body"/>
          </p:nvPr>
        </p:nvSpPr>
        <p:spPr>
          <a:xfrm>
            <a:off x="319500" y="4230575"/>
            <a:ext cx="5998800" cy="598800"/>
          </a:xfrm>
          <a:prstGeom prst="rect">
            <a:avLst/>
          </a:prstGeom>
        </p:spPr>
        <p:txBody>
          <a:bodyPr anchorCtr="0" anchor="ctr" bIns="91425" lIns="91425" spcFirstLastPara="1" rIns="91425" wrap="square" tIns="91425">
            <a:noAutofit/>
          </a:bodyPr>
          <a:lstStyle>
            <a:lvl1pPr indent="-228600" lvl="0" marL="457200">
              <a:lnSpc>
                <a:spcPct val="100000"/>
              </a:lnSpc>
              <a:spcBef>
                <a:spcPts val="0"/>
              </a:spcBef>
              <a:spcAft>
                <a:spcPts val="0"/>
              </a:spcAft>
              <a:buClr>
                <a:schemeClr val="accent1"/>
              </a:buClr>
              <a:buSzPts val="2400"/>
              <a:buFont typeface="Amatic SC"/>
              <a:buNone/>
              <a:defRPr b="1" sz="2400">
                <a:solidFill>
                  <a:schemeClr val="accent1"/>
                </a:solidFill>
                <a:latin typeface="Amatic SC"/>
                <a:ea typeface="Amatic SC"/>
                <a:cs typeface="Amatic SC"/>
                <a:sym typeface="Amatic SC"/>
              </a:defRPr>
            </a:lvl1pPr>
          </a:lstStyle>
          <a:p/>
        </p:txBody>
      </p:sp>
      <p:sp>
        <p:nvSpPr>
          <p:cNvPr id="45" name="Google Shape;45;p10"/>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beach-day">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292850"/>
            <a:ext cx="8520600" cy="8010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Clr>
                <a:schemeClr val="accent1"/>
              </a:buClr>
              <a:buSzPts val="4200"/>
              <a:buFont typeface="Amatic SC"/>
              <a:buNone/>
              <a:defRPr b="1" sz="4200">
                <a:solidFill>
                  <a:schemeClr val="accent1"/>
                </a:solidFill>
                <a:latin typeface="Amatic SC"/>
                <a:ea typeface="Amatic SC"/>
                <a:cs typeface="Amatic SC"/>
                <a:sym typeface="Amatic SC"/>
              </a:defRPr>
            </a:lvl1pPr>
            <a:lvl2pPr lvl="1">
              <a:spcBef>
                <a:spcPts val="0"/>
              </a:spcBef>
              <a:spcAft>
                <a:spcPts val="0"/>
              </a:spcAft>
              <a:buClr>
                <a:schemeClr val="accent1"/>
              </a:buClr>
              <a:buSzPts val="4200"/>
              <a:buFont typeface="Amatic SC"/>
              <a:buNone/>
              <a:defRPr b="1" sz="4200">
                <a:solidFill>
                  <a:schemeClr val="accent1"/>
                </a:solidFill>
                <a:latin typeface="Amatic SC"/>
                <a:ea typeface="Amatic SC"/>
                <a:cs typeface="Amatic SC"/>
                <a:sym typeface="Amatic SC"/>
              </a:defRPr>
            </a:lvl2pPr>
            <a:lvl3pPr lvl="2">
              <a:spcBef>
                <a:spcPts val="0"/>
              </a:spcBef>
              <a:spcAft>
                <a:spcPts val="0"/>
              </a:spcAft>
              <a:buClr>
                <a:schemeClr val="accent1"/>
              </a:buClr>
              <a:buSzPts val="4200"/>
              <a:buFont typeface="Amatic SC"/>
              <a:buNone/>
              <a:defRPr b="1" sz="4200">
                <a:solidFill>
                  <a:schemeClr val="accent1"/>
                </a:solidFill>
                <a:latin typeface="Amatic SC"/>
                <a:ea typeface="Amatic SC"/>
                <a:cs typeface="Amatic SC"/>
                <a:sym typeface="Amatic SC"/>
              </a:defRPr>
            </a:lvl3pPr>
            <a:lvl4pPr lvl="3">
              <a:spcBef>
                <a:spcPts val="0"/>
              </a:spcBef>
              <a:spcAft>
                <a:spcPts val="0"/>
              </a:spcAft>
              <a:buClr>
                <a:schemeClr val="accent1"/>
              </a:buClr>
              <a:buSzPts val="4200"/>
              <a:buFont typeface="Amatic SC"/>
              <a:buNone/>
              <a:defRPr b="1" sz="4200">
                <a:solidFill>
                  <a:schemeClr val="accent1"/>
                </a:solidFill>
                <a:latin typeface="Amatic SC"/>
                <a:ea typeface="Amatic SC"/>
                <a:cs typeface="Amatic SC"/>
                <a:sym typeface="Amatic SC"/>
              </a:defRPr>
            </a:lvl4pPr>
            <a:lvl5pPr lvl="4">
              <a:spcBef>
                <a:spcPts val="0"/>
              </a:spcBef>
              <a:spcAft>
                <a:spcPts val="0"/>
              </a:spcAft>
              <a:buClr>
                <a:schemeClr val="accent1"/>
              </a:buClr>
              <a:buSzPts val="4200"/>
              <a:buFont typeface="Amatic SC"/>
              <a:buNone/>
              <a:defRPr b="1" sz="4200">
                <a:solidFill>
                  <a:schemeClr val="accent1"/>
                </a:solidFill>
                <a:latin typeface="Amatic SC"/>
                <a:ea typeface="Amatic SC"/>
                <a:cs typeface="Amatic SC"/>
                <a:sym typeface="Amatic SC"/>
              </a:defRPr>
            </a:lvl5pPr>
            <a:lvl6pPr lvl="5">
              <a:spcBef>
                <a:spcPts val="0"/>
              </a:spcBef>
              <a:spcAft>
                <a:spcPts val="0"/>
              </a:spcAft>
              <a:buClr>
                <a:schemeClr val="accent1"/>
              </a:buClr>
              <a:buSzPts val="4200"/>
              <a:buFont typeface="Amatic SC"/>
              <a:buNone/>
              <a:defRPr b="1" sz="4200">
                <a:solidFill>
                  <a:schemeClr val="accent1"/>
                </a:solidFill>
                <a:latin typeface="Amatic SC"/>
                <a:ea typeface="Amatic SC"/>
                <a:cs typeface="Amatic SC"/>
                <a:sym typeface="Amatic SC"/>
              </a:defRPr>
            </a:lvl6pPr>
            <a:lvl7pPr lvl="6">
              <a:spcBef>
                <a:spcPts val="0"/>
              </a:spcBef>
              <a:spcAft>
                <a:spcPts val="0"/>
              </a:spcAft>
              <a:buClr>
                <a:schemeClr val="accent1"/>
              </a:buClr>
              <a:buSzPts val="4200"/>
              <a:buFont typeface="Amatic SC"/>
              <a:buNone/>
              <a:defRPr b="1" sz="4200">
                <a:solidFill>
                  <a:schemeClr val="accent1"/>
                </a:solidFill>
                <a:latin typeface="Amatic SC"/>
                <a:ea typeface="Amatic SC"/>
                <a:cs typeface="Amatic SC"/>
                <a:sym typeface="Amatic SC"/>
              </a:defRPr>
            </a:lvl7pPr>
            <a:lvl8pPr lvl="7">
              <a:spcBef>
                <a:spcPts val="0"/>
              </a:spcBef>
              <a:spcAft>
                <a:spcPts val="0"/>
              </a:spcAft>
              <a:buClr>
                <a:schemeClr val="accent1"/>
              </a:buClr>
              <a:buSzPts val="4200"/>
              <a:buFont typeface="Amatic SC"/>
              <a:buNone/>
              <a:defRPr b="1" sz="4200">
                <a:solidFill>
                  <a:schemeClr val="accent1"/>
                </a:solidFill>
                <a:latin typeface="Amatic SC"/>
                <a:ea typeface="Amatic SC"/>
                <a:cs typeface="Amatic SC"/>
                <a:sym typeface="Amatic SC"/>
              </a:defRPr>
            </a:lvl8pPr>
            <a:lvl9pPr lvl="8">
              <a:spcBef>
                <a:spcPts val="0"/>
              </a:spcBef>
              <a:spcAft>
                <a:spcPts val="0"/>
              </a:spcAft>
              <a:buClr>
                <a:schemeClr val="accent1"/>
              </a:buClr>
              <a:buSzPts val="4200"/>
              <a:buFont typeface="Amatic SC"/>
              <a:buNone/>
              <a:defRPr b="1" sz="4200">
                <a:solidFill>
                  <a:schemeClr val="accent1"/>
                </a:solidFill>
                <a:latin typeface="Amatic SC"/>
                <a:ea typeface="Amatic SC"/>
                <a:cs typeface="Amatic SC"/>
                <a:sym typeface="Amatic SC"/>
              </a:defRPr>
            </a:lvl9pPr>
          </a:lstStyle>
          <a:p/>
        </p:txBody>
      </p:sp>
      <p:sp>
        <p:nvSpPr>
          <p:cNvPr id="7" name="Google Shape;7;p1"/>
          <p:cNvSpPr txBox="1"/>
          <p:nvPr>
            <p:ph idx="1" type="body"/>
          </p:nvPr>
        </p:nvSpPr>
        <p:spPr>
          <a:xfrm>
            <a:off x="311700" y="1228675"/>
            <a:ext cx="8520600" cy="3340200"/>
          </a:xfrm>
          <a:prstGeom prst="rect">
            <a:avLst/>
          </a:prstGeom>
          <a:noFill/>
          <a:ln>
            <a:noFill/>
          </a:ln>
        </p:spPr>
        <p:txBody>
          <a:bodyPr anchorCtr="0" anchor="t" bIns="91425" lIns="91425" spcFirstLastPara="1" rIns="91425" wrap="square" tIns="91425">
            <a:noAutofit/>
          </a:bodyPr>
          <a:lstStyle>
            <a:lvl1pPr indent="-342900" lvl="0" marL="457200">
              <a:lnSpc>
                <a:spcPct val="115000"/>
              </a:lnSpc>
              <a:spcBef>
                <a:spcPts val="0"/>
              </a:spcBef>
              <a:spcAft>
                <a:spcPts val="0"/>
              </a:spcAft>
              <a:buClr>
                <a:schemeClr val="dk2"/>
              </a:buClr>
              <a:buSzPts val="1800"/>
              <a:buFont typeface="Source Code Pro"/>
              <a:buChar char="●"/>
              <a:defRPr sz="1800">
                <a:solidFill>
                  <a:schemeClr val="dk2"/>
                </a:solidFill>
                <a:latin typeface="Source Code Pro"/>
                <a:ea typeface="Source Code Pro"/>
                <a:cs typeface="Source Code Pro"/>
                <a:sym typeface="Source Code Pro"/>
              </a:defRPr>
            </a:lvl1pPr>
            <a:lvl2pPr indent="-317500" lvl="1" marL="914400">
              <a:lnSpc>
                <a:spcPct val="115000"/>
              </a:lnSpc>
              <a:spcBef>
                <a:spcPts val="1600"/>
              </a:spcBef>
              <a:spcAft>
                <a:spcPts val="0"/>
              </a:spcAft>
              <a:buClr>
                <a:schemeClr val="dk2"/>
              </a:buClr>
              <a:buSzPts val="1400"/>
              <a:buFont typeface="Source Code Pro"/>
              <a:buChar char="○"/>
              <a:defRPr>
                <a:solidFill>
                  <a:schemeClr val="dk2"/>
                </a:solidFill>
                <a:latin typeface="Source Code Pro"/>
                <a:ea typeface="Source Code Pro"/>
                <a:cs typeface="Source Code Pro"/>
                <a:sym typeface="Source Code Pro"/>
              </a:defRPr>
            </a:lvl2pPr>
            <a:lvl3pPr indent="-317500" lvl="2" marL="1371600">
              <a:lnSpc>
                <a:spcPct val="115000"/>
              </a:lnSpc>
              <a:spcBef>
                <a:spcPts val="1600"/>
              </a:spcBef>
              <a:spcAft>
                <a:spcPts val="0"/>
              </a:spcAft>
              <a:buClr>
                <a:schemeClr val="dk2"/>
              </a:buClr>
              <a:buSzPts val="1400"/>
              <a:buFont typeface="Source Code Pro"/>
              <a:buChar char="■"/>
              <a:defRPr>
                <a:solidFill>
                  <a:schemeClr val="dk2"/>
                </a:solidFill>
                <a:latin typeface="Source Code Pro"/>
                <a:ea typeface="Source Code Pro"/>
                <a:cs typeface="Source Code Pro"/>
                <a:sym typeface="Source Code Pro"/>
              </a:defRPr>
            </a:lvl3pPr>
            <a:lvl4pPr indent="-317500" lvl="3" marL="1828800">
              <a:lnSpc>
                <a:spcPct val="115000"/>
              </a:lnSpc>
              <a:spcBef>
                <a:spcPts val="1600"/>
              </a:spcBef>
              <a:spcAft>
                <a:spcPts val="0"/>
              </a:spcAft>
              <a:buClr>
                <a:schemeClr val="dk2"/>
              </a:buClr>
              <a:buSzPts val="1400"/>
              <a:buFont typeface="Source Code Pro"/>
              <a:buChar char="●"/>
              <a:defRPr>
                <a:solidFill>
                  <a:schemeClr val="dk2"/>
                </a:solidFill>
                <a:latin typeface="Source Code Pro"/>
                <a:ea typeface="Source Code Pro"/>
                <a:cs typeface="Source Code Pro"/>
                <a:sym typeface="Source Code Pro"/>
              </a:defRPr>
            </a:lvl4pPr>
            <a:lvl5pPr indent="-317500" lvl="4" marL="2286000">
              <a:lnSpc>
                <a:spcPct val="115000"/>
              </a:lnSpc>
              <a:spcBef>
                <a:spcPts val="1600"/>
              </a:spcBef>
              <a:spcAft>
                <a:spcPts val="0"/>
              </a:spcAft>
              <a:buClr>
                <a:schemeClr val="dk2"/>
              </a:buClr>
              <a:buSzPts val="1400"/>
              <a:buFont typeface="Source Code Pro"/>
              <a:buChar char="○"/>
              <a:defRPr>
                <a:solidFill>
                  <a:schemeClr val="dk2"/>
                </a:solidFill>
                <a:latin typeface="Source Code Pro"/>
                <a:ea typeface="Source Code Pro"/>
                <a:cs typeface="Source Code Pro"/>
                <a:sym typeface="Source Code Pro"/>
              </a:defRPr>
            </a:lvl5pPr>
            <a:lvl6pPr indent="-317500" lvl="5" marL="2743200">
              <a:lnSpc>
                <a:spcPct val="115000"/>
              </a:lnSpc>
              <a:spcBef>
                <a:spcPts val="1600"/>
              </a:spcBef>
              <a:spcAft>
                <a:spcPts val="0"/>
              </a:spcAft>
              <a:buClr>
                <a:schemeClr val="dk2"/>
              </a:buClr>
              <a:buSzPts val="1400"/>
              <a:buFont typeface="Source Code Pro"/>
              <a:buChar char="■"/>
              <a:defRPr>
                <a:solidFill>
                  <a:schemeClr val="dk2"/>
                </a:solidFill>
                <a:latin typeface="Source Code Pro"/>
                <a:ea typeface="Source Code Pro"/>
                <a:cs typeface="Source Code Pro"/>
                <a:sym typeface="Source Code Pro"/>
              </a:defRPr>
            </a:lvl6pPr>
            <a:lvl7pPr indent="-317500" lvl="6" marL="3200400">
              <a:lnSpc>
                <a:spcPct val="115000"/>
              </a:lnSpc>
              <a:spcBef>
                <a:spcPts val="1600"/>
              </a:spcBef>
              <a:spcAft>
                <a:spcPts val="0"/>
              </a:spcAft>
              <a:buClr>
                <a:schemeClr val="dk2"/>
              </a:buClr>
              <a:buSzPts val="1400"/>
              <a:buFont typeface="Source Code Pro"/>
              <a:buChar char="●"/>
              <a:defRPr>
                <a:solidFill>
                  <a:schemeClr val="dk2"/>
                </a:solidFill>
                <a:latin typeface="Source Code Pro"/>
                <a:ea typeface="Source Code Pro"/>
                <a:cs typeface="Source Code Pro"/>
                <a:sym typeface="Source Code Pro"/>
              </a:defRPr>
            </a:lvl7pPr>
            <a:lvl8pPr indent="-317500" lvl="7" marL="3657600">
              <a:lnSpc>
                <a:spcPct val="115000"/>
              </a:lnSpc>
              <a:spcBef>
                <a:spcPts val="1600"/>
              </a:spcBef>
              <a:spcAft>
                <a:spcPts val="0"/>
              </a:spcAft>
              <a:buClr>
                <a:schemeClr val="dk2"/>
              </a:buClr>
              <a:buSzPts val="1400"/>
              <a:buFont typeface="Source Code Pro"/>
              <a:buChar char="○"/>
              <a:defRPr>
                <a:solidFill>
                  <a:schemeClr val="dk2"/>
                </a:solidFill>
                <a:latin typeface="Source Code Pro"/>
                <a:ea typeface="Source Code Pro"/>
                <a:cs typeface="Source Code Pro"/>
                <a:sym typeface="Source Code Pro"/>
              </a:defRPr>
            </a:lvl8pPr>
            <a:lvl9pPr indent="-317500" lvl="8" marL="4114800">
              <a:lnSpc>
                <a:spcPct val="115000"/>
              </a:lnSpc>
              <a:spcBef>
                <a:spcPts val="1600"/>
              </a:spcBef>
              <a:spcAft>
                <a:spcPts val="1600"/>
              </a:spcAft>
              <a:buClr>
                <a:schemeClr val="dk2"/>
              </a:buClr>
              <a:buSzPts val="1400"/>
              <a:buFont typeface="Source Code Pro"/>
              <a:buChar char="■"/>
              <a:defRPr>
                <a:solidFill>
                  <a:schemeClr val="dk2"/>
                </a:solidFill>
                <a:latin typeface="Source Code Pro"/>
                <a:ea typeface="Source Code Pro"/>
                <a:cs typeface="Source Code Pro"/>
                <a:sym typeface="Source Code Pro"/>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lvl="0" algn="r">
              <a:buNone/>
              <a:defRPr sz="1000">
                <a:solidFill>
                  <a:schemeClr val="accent1"/>
                </a:solidFill>
                <a:latin typeface="Source Code Pro"/>
                <a:ea typeface="Source Code Pro"/>
                <a:cs typeface="Source Code Pro"/>
                <a:sym typeface="Source Code Pro"/>
              </a:defRPr>
            </a:lvl1pPr>
            <a:lvl2pPr lvl="1" algn="r">
              <a:buNone/>
              <a:defRPr sz="1000">
                <a:solidFill>
                  <a:schemeClr val="accent1"/>
                </a:solidFill>
                <a:latin typeface="Source Code Pro"/>
                <a:ea typeface="Source Code Pro"/>
                <a:cs typeface="Source Code Pro"/>
                <a:sym typeface="Source Code Pro"/>
              </a:defRPr>
            </a:lvl2pPr>
            <a:lvl3pPr lvl="2" algn="r">
              <a:buNone/>
              <a:defRPr sz="1000">
                <a:solidFill>
                  <a:schemeClr val="accent1"/>
                </a:solidFill>
                <a:latin typeface="Source Code Pro"/>
                <a:ea typeface="Source Code Pro"/>
                <a:cs typeface="Source Code Pro"/>
                <a:sym typeface="Source Code Pro"/>
              </a:defRPr>
            </a:lvl3pPr>
            <a:lvl4pPr lvl="3" algn="r">
              <a:buNone/>
              <a:defRPr sz="1000">
                <a:solidFill>
                  <a:schemeClr val="accent1"/>
                </a:solidFill>
                <a:latin typeface="Source Code Pro"/>
                <a:ea typeface="Source Code Pro"/>
                <a:cs typeface="Source Code Pro"/>
                <a:sym typeface="Source Code Pro"/>
              </a:defRPr>
            </a:lvl4pPr>
            <a:lvl5pPr lvl="4" algn="r">
              <a:buNone/>
              <a:defRPr sz="1000">
                <a:solidFill>
                  <a:schemeClr val="accent1"/>
                </a:solidFill>
                <a:latin typeface="Source Code Pro"/>
                <a:ea typeface="Source Code Pro"/>
                <a:cs typeface="Source Code Pro"/>
                <a:sym typeface="Source Code Pro"/>
              </a:defRPr>
            </a:lvl5pPr>
            <a:lvl6pPr lvl="5" algn="r">
              <a:buNone/>
              <a:defRPr sz="1000">
                <a:solidFill>
                  <a:schemeClr val="accent1"/>
                </a:solidFill>
                <a:latin typeface="Source Code Pro"/>
                <a:ea typeface="Source Code Pro"/>
                <a:cs typeface="Source Code Pro"/>
                <a:sym typeface="Source Code Pro"/>
              </a:defRPr>
            </a:lvl6pPr>
            <a:lvl7pPr lvl="6" algn="r">
              <a:buNone/>
              <a:defRPr sz="1000">
                <a:solidFill>
                  <a:schemeClr val="accent1"/>
                </a:solidFill>
                <a:latin typeface="Source Code Pro"/>
                <a:ea typeface="Source Code Pro"/>
                <a:cs typeface="Source Code Pro"/>
                <a:sym typeface="Source Code Pro"/>
              </a:defRPr>
            </a:lvl7pPr>
            <a:lvl8pPr lvl="7" algn="r">
              <a:buNone/>
              <a:defRPr sz="1000">
                <a:solidFill>
                  <a:schemeClr val="accent1"/>
                </a:solidFill>
                <a:latin typeface="Source Code Pro"/>
                <a:ea typeface="Source Code Pro"/>
                <a:cs typeface="Source Code Pro"/>
                <a:sym typeface="Source Code Pro"/>
              </a:defRPr>
            </a:lvl8pPr>
            <a:lvl9pPr lvl="8" algn="r">
              <a:buNone/>
              <a:defRPr sz="1000">
                <a:solidFill>
                  <a:schemeClr val="accent1"/>
                </a:solidFill>
                <a:latin typeface="Source Code Pro"/>
                <a:ea typeface="Source Code Pro"/>
                <a:cs typeface="Source Code Pro"/>
                <a:sym typeface="Source Code Pro"/>
              </a:defRPr>
            </a:lvl9pPr>
          </a:lstStyle>
          <a:p>
            <a:pPr indent="0" lvl="0" marL="0" rtl="0" algn="r">
              <a:spcBef>
                <a:spcPts val="0"/>
              </a:spcBef>
              <a:spcAft>
                <a:spcPts val="0"/>
              </a:spcAft>
              <a:buNone/>
            </a:pPr>
            <a:fld id="{00000000-1234-1234-1234-123412341234}" type="slidenum">
              <a:rPr lang="es"/>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xml"/><Relationship Id="rId3" Type="http://schemas.openxmlformats.org/officeDocument/2006/relationships/image" Target="../media/image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2.xml"/><Relationship Id="rId3" Type="http://schemas.openxmlformats.org/officeDocument/2006/relationships/image" Target="../media/image7.png"/><Relationship Id="rId4" Type="http://schemas.openxmlformats.org/officeDocument/2006/relationships/image" Target="../media/image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4.xml"/><Relationship Id="rId3" Type="http://schemas.openxmlformats.org/officeDocument/2006/relationships/image" Target="../media/image4.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5.xml"/><Relationship Id="rId3" Type="http://schemas.openxmlformats.org/officeDocument/2006/relationships/image" Target="../media/image6.png"/><Relationship Id="rId4" Type="http://schemas.openxmlformats.org/officeDocument/2006/relationships/image" Target="../media/image3.png"/><Relationship Id="rId5" Type="http://schemas.openxmlformats.org/officeDocument/2006/relationships/image" Target="../media/image5.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6.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 name="Shape 55"/>
        <p:cNvGrpSpPr/>
        <p:nvPr/>
      </p:nvGrpSpPr>
      <p:grpSpPr>
        <a:xfrm>
          <a:off x="0" y="0"/>
          <a:ext cx="0" cy="0"/>
          <a:chOff x="0" y="0"/>
          <a:chExt cx="0" cy="0"/>
        </a:xfrm>
      </p:grpSpPr>
      <p:sp>
        <p:nvSpPr>
          <p:cNvPr id="56" name="Google Shape;56;p13"/>
          <p:cNvSpPr txBox="1"/>
          <p:nvPr>
            <p:ph type="title"/>
          </p:nvPr>
        </p:nvSpPr>
        <p:spPr>
          <a:xfrm>
            <a:off x="265500" y="1081400"/>
            <a:ext cx="4045200" cy="17103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s"/>
              <a:t>14. cultivos de Hidroponia</a:t>
            </a:r>
            <a:endParaRPr/>
          </a:p>
        </p:txBody>
      </p:sp>
      <p:sp>
        <p:nvSpPr>
          <p:cNvPr id="57" name="Google Shape;57;p13"/>
          <p:cNvSpPr txBox="1"/>
          <p:nvPr>
            <p:ph idx="1" type="subTitle"/>
          </p:nvPr>
        </p:nvSpPr>
        <p:spPr>
          <a:xfrm>
            <a:off x="265500" y="2845223"/>
            <a:ext cx="4045200" cy="13455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s">
                <a:latin typeface="Comfortaa"/>
                <a:ea typeface="Comfortaa"/>
                <a:cs typeface="Comfortaa"/>
                <a:sym typeface="Comfortaa"/>
              </a:rPr>
              <a:t>PILARES</a:t>
            </a:r>
            <a:endParaRPr>
              <a:latin typeface="Comfortaa"/>
              <a:ea typeface="Comfortaa"/>
              <a:cs typeface="Comfortaa"/>
              <a:sym typeface="Comfortaa"/>
            </a:endParaRPr>
          </a:p>
          <a:p>
            <a:pPr indent="0" lvl="0" marL="0" rtl="0" algn="ctr">
              <a:spcBef>
                <a:spcPts val="0"/>
              </a:spcBef>
              <a:spcAft>
                <a:spcPts val="0"/>
              </a:spcAft>
              <a:buNone/>
            </a:pPr>
            <a:r>
              <a:rPr lang="es">
                <a:latin typeface="Comfortaa"/>
                <a:ea typeface="Comfortaa"/>
                <a:cs typeface="Comfortaa"/>
                <a:sym typeface="Comfortaa"/>
              </a:rPr>
              <a:t>EDUCACIÓN PARA LA AUTONOMÍA ECONÓMICA</a:t>
            </a:r>
            <a:endParaRPr>
              <a:latin typeface="Comfortaa"/>
              <a:ea typeface="Comfortaa"/>
              <a:cs typeface="Comfortaa"/>
              <a:sym typeface="Comfortaa"/>
            </a:endParaRPr>
          </a:p>
          <a:p>
            <a:pPr indent="0" lvl="0" marL="0" rtl="0" algn="ctr">
              <a:spcBef>
                <a:spcPts val="0"/>
              </a:spcBef>
              <a:spcAft>
                <a:spcPts val="0"/>
              </a:spcAft>
              <a:buNone/>
            </a:pPr>
            <a:r>
              <a:rPr lang="es">
                <a:latin typeface="Comfortaa"/>
                <a:ea typeface="Comfortaa"/>
                <a:cs typeface="Comfortaa"/>
                <a:sym typeface="Comfortaa"/>
              </a:rPr>
              <a:t>TAT Ana Becerril</a:t>
            </a:r>
            <a:endParaRPr>
              <a:latin typeface="Comfortaa"/>
              <a:ea typeface="Comfortaa"/>
              <a:cs typeface="Comfortaa"/>
              <a:sym typeface="Comfortaa"/>
            </a:endParaRPr>
          </a:p>
        </p:txBody>
      </p:sp>
      <p:pic>
        <p:nvPicPr>
          <p:cNvPr id="58" name="Google Shape;58;p13"/>
          <p:cNvPicPr preferRelativeResize="0"/>
          <p:nvPr/>
        </p:nvPicPr>
        <p:blipFill>
          <a:blip r:embed="rId3">
            <a:alphaModFix/>
          </a:blip>
          <a:stretch>
            <a:fillRect/>
          </a:stretch>
        </p:blipFill>
        <p:spPr>
          <a:xfrm>
            <a:off x="4739275" y="1356238"/>
            <a:ext cx="4321802" cy="2431024"/>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2" name="Shape 62"/>
        <p:cNvGrpSpPr/>
        <p:nvPr/>
      </p:nvGrpSpPr>
      <p:grpSpPr>
        <a:xfrm>
          <a:off x="0" y="0"/>
          <a:ext cx="0" cy="0"/>
          <a:chOff x="0" y="0"/>
          <a:chExt cx="0" cy="0"/>
        </a:xfrm>
      </p:grpSpPr>
      <p:sp>
        <p:nvSpPr>
          <p:cNvPr id="63" name="Google Shape;63;p14"/>
          <p:cNvSpPr txBox="1"/>
          <p:nvPr>
            <p:ph type="title"/>
          </p:nvPr>
        </p:nvSpPr>
        <p:spPr>
          <a:xfrm>
            <a:off x="265500" y="395600"/>
            <a:ext cx="4045200" cy="15588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s"/>
              <a:t>Hidroponia</a:t>
            </a:r>
            <a:endParaRPr/>
          </a:p>
          <a:p>
            <a:pPr indent="0" lvl="0" marL="0" rtl="0" algn="l">
              <a:spcBef>
                <a:spcPts val="0"/>
              </a:spcBef>
              <a:spcAft>
                <a:spcPts val="0"/>
              </a:spcAft>
              <a:buNone/>
            </a:pPr>
            <a:r>
              <a:t/>
            </a:r>
            <a:endParaRPr/>
          </a:p>
        </p:txBody>
      </p:sp>
      <p:sp>
        <p:nvSpPr>
          <p:cNvPr id="64" name="Google Shape;64;p14"/>
          <p:cNvSpPr txBox="1"/>
          <p:nvPr>
            <p:ph idx="1" type="subTitle"/>
          </p:nvPr>
        </p:nvSpPr>
        <p:spPr>
          <a:xfrm>
            <a:off x="265500" y="993403"/>
            <a:ext cx="4045200" cy="24309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s" sz="1700">
                <a:latin typeface="Comfortaa"/>
                <a:ea typeface="Comfortaa"/>
                <a:cs typeface="Comfortaa"/>
                <a:sym typeface="Comfortaa"/>
              </a:rPr>
              <a:t>La palabra se deriva del Griego “Hydro” (agua) y “Ponos” (labor o trabajo).  Lo referente a la agricultura sin suelo, un método para cultivar plantas utilizando disoluciones minerales.</a:t>
            </a:r>
            <a:endParaRPr sz="1700">
              <a:latin typeface="Comfortaa"/>
              <a:ea typeface="Comfortaa"/>
              <a:cs typeface="Comfortaa"/>
              <a:sym typeface="Comfortaa"/>
            </a:endParaRPr>
          </a:p>
          <a:p>
            <a:pPr indent="0" lvl="0" marL="0" rtl="0" algn="ctr">
              <a:spcBef>
                <a:spcPts val="0"/>
              </a:spcBef>
              <a:spcAft>
                <a:spcPts val="0"/>
              </a:spcAft>
              <a:buNone/>
            </a:pPr>
            <a:r>
              <a:t/>
            </a:r>
            <a:endParaRPr sz="1700">
              <a:latin typeface="Comfortaa"/>
              <a:ea typeface="Comfortaa"/>
              <a:cs typeface="Comfortaa"/>
              <a:sym typeface="Comfortaa"/>
            </a:endParaRPr>
          </a:p>
        </p:txBody>
      </p:sp>
      <p:pic>
        <p:nvPicPr>
          <p:cNvPr id="65" name="Google Shape;65;p14"/>
          <p:cNvPicPr preferRelativeResize="0"/>
          <p:nvPr/>
        </p:nvPicPr>
        <p:blipFill>
          <a:blip r:embed="rId3">
            <a:alphaModFix/>
          </a:blip>
          <a:stretch>
            <a:fillRect/>
          </a:stretch>
        </p:blipFill>
        <p:spPr>
          <a:xfrm>
            <a:off x="4622725" y="1642650"/>
            <a:ext cx="4466788" cy="2430900"/>
          </a:xfrm>
          <a:prstGeom prst="rect">
            <a:avLst/>
          </a:prstGeom>
          <a:noFill/>
          <a:ln>
            <a:noFill/>
          </a:ln>
        </p:spPr>
      </p:pic>
      <p:sp>
        <p:nvSpPr>
          <p:cNvPr id="66" name="Google Shape;66;p14"/>
          <p:cNvSpPr txBox="1"/>
          <p:nvPr/>
        </p:nvSpPr>
        <p:spPr>
          <a:xfrm>
            <a:off x="4572000" y="-152400"/>
            <a:ext cx="4167000" cy="54450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1200"/>
              </a:spcBef>
              <a:spcAft>
                <a:spcPts val="0"/>
              </a:spcAft>
              <a:buNone/>
            </a:pPr>
            <a:r>
              <a:rPr lang="es" sz="1300">
                <a:latin typeface="Comfortaa"/>
                <a:ea typeface="Comfortaa"/>
                <a:cs typeface="Comfortaa"/>
                <a:sym typeface="Comfortaa"/>
              </a:rPr>
              <a:t>CHINAMITL-PAN - LAS CHINAMPAS</a:t>
            </a:r>
            <a:endParaRPr sz="1300">
              <a:latin typeface="Comfortaa"/>
              <a:ea typeface="Comfortaa"/>
              <a:cs typeface="Comfortaa"/>
              <a:sym typeface="Comfortaa"/>
            </a:endParaRPr>
          </a:p>
          <a:p>
            <a:pPr indent="0" lvl="0" marL="0" rtl="0" algn="l">
              <a:lnSpc>
                <a:spcPct val="115000"/>
              </a:lnSpc>
              <a:spcBef>
                <a:spcPts val="1200"/>
              </a:spcBef>
              <a:spcAft>
                <a:spcPts val="0"/>
              </a:spcAft>
              <a:buNone/>
            </a:pPr>
            <a:r>
              <a:rPr lang="es" sz="1100">
                <a:latin typeface="Comfortaa"/>
                <a:ea typeface="Comfortaa"/>
                <a:cs typeface="Comfortaa"/>
                <a:sym typeface="Comfortaa"/>
              </a:rPr>
              <a:t>La palabra chinampa, proviene del náhuatl </a:t>
            </a:r>
            <a:r>
              <a:rPr i="1" lang="es" sz="1100">
                <a:latin typeface="Comfortaa"/>
                <a:ea typeface="Comfortaa"/>
                <a:cs typeface="Comfortaa"/>
                <a:sym typeface="Comfortaa"/>
              </a:rPr>
              <a:t>chinampan</a:t>
            </a:r>
            <a:r>
              <a:rPr lang="es" sz="1100">
                <a:latin typeface="Comfortaa"/>
                <a:ea typeface="Comfortaa"/>
                <a:cs typeface="Comfortaa"/>
                <a:sym typeface="Comfortaa"/>
              </a:rPr>
              <a:t>, que significa “en la cerca de cañas”, es un sistema artificial de cultivo, construido en zonas donde el agua es el principal recurso natural presente en el medio. Se construyen con el fin de cultivar plantas, verduras y hortalizas para el autoconsumo y mercado local.</a:t>
            </a:r>
            <a:r>
              <a:rPr lang="es" sz="1100">
                <a:solidFill>
                  <a:srgbClr val="FFFFFF"/>
                </a:solidFill>
                <a:latin typeface="Comfortaa"/>
                <a:ea typeface="Comfortaa"/>
                <a:cs typeface="Comfortaa"/>
                <a:sym typeface="Comfortaa"/>
              </a:rPr>
              <a:t>Se cree que es una técnica iniciada en la época de los toltecas, aunque fue en 1519 que este método de cultivo se popularizó y ocupó casi el 100 por ciento del lago Xochimilco, gracias a ello, una amplia población se pudo desarrollar a sus orillas. </a:t>
            </a:r>
            <a:endParaRPr sz="1100">
              <a:solidFill>
                <a:srgbClr val="FFFFFF"/>
              </a:solidFill>
              <a:latin typeface="Comfortaa"/>
              <a:ea typeface="Comfortaa"/>
              <a:cs typeface="Comfortaa"/>
              <a:sym typeface="Comfortaa"/>
            </a:endParaRPr>
          </a:p>
          <a:p>
            <a:pPr indent="0" lvl="0" marL="0" rtl="0" algn="l">
              <a:lnSpc>
                <a:spcPct val="115000"/>
              </a:lnSpc>
              <a:spcBef>
                <a:spcPts val="1200"/>
              </a:spcBef>
              <a:spcAft>
                <a:spcPts val="0"/>
              </a:spcAft>
              <a:buNone/>
            </a:pPr>
            <a:r>
              <a:rPr lang="es" sz="1100">
                <a:solidFill>
                  <a:srgbClr val="FFFFFF"/>
                </a:solidFill>
                <a:latin typeface="Comfortaa"/>
                <a:ea typeface="Comfortaa"/>
                <a:cs typeface="Comfortaa"/>
                <a:sym typeface="Comfortaa"/>
              </a:rPr>
              <a:t>Sin embargo, este método no era exclusivo del Valle de México, también era popular en el lago de Texcoco. Actualmente, en México, aún sobreviven las chinampas tanto en Xochimilco como en Tláhuac, son las últimas del mundo, lo que las reviste de una gran importancia, además de que en producción de alimento y flores tienen un gran potencial.</a:t>
            </a:r>
            <a:endParaRPr sz="1100">
              <a:solidFill>
                <a:srgbClr val="FFFFFF"/>
              </a:solidFill>
              <a:latin typeface="Comfortaa"/>
              <a:ea typeface="Comfortaa"/>
              <a:cs typeface="Comfortaa"/>
              <a:sym typeface="Comfortaa"/>
            </a:endParaRPr>
          </a:p>
          <a:p>
            <a:pPr indent="0" lvl="0" marL="0" rtl="0" algn="l">
              <a:lnSpc>
                <a:spcPct val="115000"/>
              </a:lnSpc>
              <a:spcBef>
                <a:spcPts val="1200"/>
              </a:spcBef>
              <a:spcAft>
                <a:spcPts val="0"/>
              </a:spcAft>
              <a:buNone/>
            </a:pPr>
            <a:r>
              <a:rPr lang="es" sz="1100">
                <a:latin typeface="Comfortaa"/>
                <a:ea typeface="Comfortaa"/>
                <a:cs typeface="Comfortaa"/>
                <a:sym typeface="Comfortaa"/>
              </a:rPr>
              <a:t>Además del impacto en productividad, las chinampas representan un sistema que permite conservar las áreas lacustres que, a su vez, son un complejo ecosistema con efectos benéficos sobre el clima y la calidad del aire de la Ciudad de México.</a:t>
            </a:r>
            <a:endParaRPr sz="1100">
              <a:latin typeface="Comfortaa"/>
              <a:ea typeface="Comfortaa"/>
              <a:cs typeface="Comfortaa"/>
              <a:sym typeface="Comfortaa"/>
            </a:endParaRPr>
          </a:p>
          <a:p>
            <a:pPr indent="0" lvl="0" marL="0" rtl="0" algn="l">
              <a:lnSpc>
                <a:spcPct val="115000"/>
              </a:lnSpc>
              <a:spcBef>
                <a:spcPts val="1200"/>
              </a:spcBef>
              <a:spcAft>
                <a:spcPts val="0"/>
              </a:spcAft>
              <a:buNone/>
            </a:pPr>
            <a:r>
              <a:t/>
            </a:r>
            <a:endParaRPr sz="1200">
              <a:latin typeface="Comfortaa"/>
              <a:ea typeface="Comfortaa"/>
              <a:cs typeface="Comfortaa"/>
              <a:sym typeface="Comfortaa"/>
            </a:endParaRPr>
          </a:p>
          <a:p>
            <a:pPr indent="0" lvl="0" marL="0" rtl="0" algn="l">
              <a:spcBef>
                <a:spcPts val="1200"/>
              </a:spcBef>
              <a:spcAft>
                <a:spcPts val="0"/>
              </a:spcAft>
              <a:buNone/>
            </a:pPr>
            <a:r>
              <a:t/>
            </a:r>
            <a:endParaRPr sz="1700">
              <a:latin typeface="Comfortaa"/>
              <a:ea typeface="Comfortaa"/>
              <a:cs typeface="Comfortaa"/>
              <a:sym typeface="Comfortaa"/>
            </a:endParaRPr>
          </a:p>
          <a:p>
            <a:pPr indent="0" lvl="0" marL="0" rtl="0" algn="l">
              <a:spcBef>
                <a:spcPts val="0"/>
              </a:spcBef>
              <a:spcAft>
                <a:spcPts val="0"/>
              </a:spcAft>
              <a:buNone/>
            </a:pPr>
            <a:r>
              <a:t/>
            </a:r>
            <a:endParaRPr>
              <a:latin typeface="Source Code Pro"/>
              <a:ea typeface="Source Code Pro"/>
              <a:cs typeface="Source Code Pro"/>
              <a:sym typeface="Source Code Pro"/>
            </a:endParaRPr>
          </a:p>
        </p:txBody>
      </p:sp>
      <p:pic>
        <p:nvPicPr>
          <p:cNvPr id="67" name="Google Shape;67;p14"/>
          <p:cNvPicPr preferRelativeResize="0"/>
          <p:nvPr/>
        </p:nvPicPr>
        <p:blipFill>
          <a:blip r:embed="rId4">
            <a:alphaModFix/>
          </a:blip>
          <a:stretch>
            <a:fillRect/>
          </a:stretch>
        </p:blipFill>
        <p:spPr>
          <a:xfrm>
            <a:off x="306825" y="2763225"/>
            <a:ext cx="3747200" cy="2261824"/>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1" name="Shape 71"/>
        <p:cNvGrpSpPr/>
        <p:nvPr/>
      </p:nvGrpSpPr>
      <p:grpSpPr>
        <a:xfrm>
          <a:off x="0" y="0"/>
          <a:ext cx="0" cy="0"/>
          <a:chOff x="0" y="0"/>
          <a:chExt cx="0" cy="0"/>
        </a:xfrm>
      </p:grpSpPr>
      <p:sp>
        <p:nvSpPr>
          <p:cNvPr id="72" name="Google Shape;72;p15"/>
          <p:cNvSpPr txBox="1"/>
          <p:nvPr>
            <p:ph type="title"/>
          </p:nvPr>
        </p:nvSpPr>
        <p:spPr>
          <a:xfrm>
            <a:off x="265500" y="219925"/>
            <a:ext cx="2592900" cy="15588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s"/>
              <a:t>Ventajas </a:t>
            </a:r>
            <a:endParaRPr/>
          </a:p>
          <a:p>
            <a:pPr indent="0" lvl="0" marL="0" rtl="0" algn="l">
              <a:spcBef>
                <a:spcPts val="0"/>
              </a:spcBef>
              <a:spcAft>
                <a:spcPts val="0"/>
              </a:spcAft>
              <a:buNone/>
            </a:pPr>
            <a:r>
              <a:t/>
            </a:r>
            <a:endParaRPr/>
          </a:p>
        </p:txBody>
      </p:sp>
      <p:sp>
        <p:nvSpPr>
          <p:cNvPr id="73" name="Google Shape;73;p15"/>
          <p:cNvSpPr txBox="1"/>
          <p:nvPr>
            <p:ph idx="1" type="subTitle"/>
          </p:nvPr>
        </p:nvSpPr>
        <p:spPr>
          <a:xfrm>
            <a:off x="164775" y="994650"/>
            <a:ext cx="4479900" cy="24309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s" sz="1300">
                <a:solidFill>
                  <a:srgbClr val="000000"/>
                </a:solidFill>
                <a:latin typeface="Comfortaa"/>
                <a:ea typeface="Comfortaa"/>
                <a:cs typeface="Comfortaa"/>
                <a:sym typeface="Comfortaa"/>
              </a:rPr>
              <a:t>- Como las raíces reciben el alimento óptimo, no necesitan crecer en busca de agua. Por lo tanto la planta necesita menos espacio para su cultivo. El resultado: más plantas en menos espacio.</a:t>
            </a:r>
            <a:endParaRPr sz="1300">
              <a:solidFill>
                <a:srgbClr val="000000"/>
              </a:solidFill>
              <a:latin typeface="Comfortaa"/>
              <a:ea typeface="Comfortaa"/>
              <a:cs typeface="Comfortaa"/>
              <a:sym typeface="Comfortaa"/>
            </a:endParaRPr>
          </a:p>
          <a:p>
            <a:pPr indent="0" lvl="0" marL="0" rtl="0" algn="l">
              <a:spcBef>
                <a:spcPts val="0"/>
              </a:spcBef>
              <a:spcAft>
                <a:spcPts val="0"/>
              </a:spcAft>
              <a:buNone/>
            </a:pPr>
            <a:r>
              <a:t/>
            </a:r>
            <a:endParaRPr sz="1300">
              <a:solidFill>
                <a:srgbClr val="000000"/>
              </a:solidFill>
              <a:latin typeface="Comfortaa"/>
              <a:ea typeface="Comfortaa"/>
              <a:cs typeface="Comfortaa"/>
              <a:sym typeface="Comfortaa"/>
            </a:endParaRPr>
          </a:p>
          <a:p>
            <a:pPr indent="0" lvl="0" marL="0" rtl="0" algn="l">
              <a:spcBef>
                <a:spcPts val="0"/>
              </a:spcBef>
              <a:spcAft>
                <a:spcPts val="0"/>
              </a:spcAft>
              <a:buNone/>
            </a:pPr>
            <a:r>
              <a:rPr lang="es" sz="1300">
                <a:solidFill>
                  <a:srgbClr val="000000"/>
                </a:solidFill>
                <a:latin typeface="Comfortaa"/>
                <a:ea typeface="Comfortaa"/>
                <a:cs typeface="Comfortaa"/>
                <a:sym typeface="Comfortaa"/>
              </a:rPr>
              <a:t>- Al no utilizar tierra, se puede reducir el peso del conjunto. Esto es ideal para estructuras verticales.</a:t>
            </a:r>
            <a:endParaRPr sz="1300">
              <a:solidFill>
                <a:srgbClr val="000000"/>
              </a:solidFill>
              <a:latin typeface="Comfortaa"/>
              <a:ea typeface="Comfortaa"/>
              <a:cs typeface="Comfortaa"/>
              <a:sym typeface="Comfortaa"/>
            </a:endParaRPr>
          </a:p>
          <a:p>
            <a:pPr indent="0" lvl="0" marL="0" rtl="0" algn="l">
              <a:spcBef>
                <a:spcPts val="0"/>
              </a:spcBef>
              <a:spcAft>
                <a:spcPts val="0"/>
              </a:spcAft>
              <a:buNone/>
            </a:pPr>
            <a:r>
              <a:t/>
            </a:r>
            <a:endParaRPr sz="1300">
              <a:solidFill>
                <a:srgbClr val="000000"/>
              </a:solidFill>
              <a:latin typeface="Comfortaa"/>
              <a:ea typeface="Comfortaa"/>
              <a:cs typeface="Comfortaa"/>
              <a:sym typeface="Comfortaa"/>
            </a:endParaRPr>
          </a:p>
          <a:p>
            <a:pPr indent="0" lvl="0" marL="0" rtl="0" algn="l">
              <a:spcBef>
                <a:spcPts val="0"/>
              </a:spcBef>
              <a:spcAft>
                <a:spcPts val="0"/>
              </a:spcAft>
              <a:buNone/>
            </a:pPr>
            <a:r>
              <a:rPr lang="es" sz="1300">
                <a:solidFill>
                  <a:srgbClr val="000000"/>
                </a:solidFill>
                <a:latin typeface="Comfortaa"/>
                <a:ea typeface="Comfortaa"/>
                <a:cs typeface="Comfortaa"/>
                <a:sym typeface="Comfortaa"/>
              </a:rPr>
              <a:t>- Al no utilizar tierra, se desprende menos partículas de arena, con lo que es un sistema más limpio.</a:t>
            </a:r>
            <a:endParaRPr sz="1300">
              <a:solidFill>
                <a:srgbClr val="000000"/>
              </a:solidFill>
              <a:latin typeface="Comfortaa"/>
              <a:ea typeface="Comfortaa"/>
              <a:cs typeface="Comfortaa"/>
              <a:sym typeface="Comfortaa"/>
            </a:endParaRPr>
          </a:p>
          <a:p>
            <a:pPr indent="0" lvl="0" marL="0" rtl="0" algn="l">
              <a:spcBef>
                <a:spcPts val="0"/>
              </a:spcBef>
              <a:spcAft>
                <a:spcPts val="0"/>
              </a:spcAft>
              <a:buNone/>
            </a:pPr>
            <a:r>
              <a:t/>
            </a:r>
            <a:endParaRPr sz="1300">
              <a:solidFill>
                <a:srgbClr val="000000"/>
              </a:solidFill>
              <a:latin typeface="Comfortaa"/>
              <a:ea typeface="Comfortaa"/>
              <a:cs typeface="Comfortaa"/>
              <a:sym typeface="Comfortaa"/>
            </a:endParaRPr>
          </a:p>
          <a:p>
            <a:pPr indent="0" lvl="0" marL="0" rtl="0" algn="l">
              <a:spcBef>
                <a:spcPts val="0"/>
              </a:spcBef>
              <a:spcAft>
                <a:spcPts val="0"/>
              </a:spcAft>
              <a:buNone/>
            </a:pPr>
            <a:r>
              <a:rPr lang="es" sz="1300">
                <a:solidFill>
                  <a:srgbClr val="000000"/>
                </a:solidFill>
                <a:latin typeface="Comfortaa"/>
                <a:ea typeface="Comfortaa"/>
                <a:cs typeface="Comfortaa"/>
                <a:sym typeface="Comfortaa"/>
              </a:rPr>
              <a:t>- En hidroponía, el agua con nutrientes se puede reutilizar. Así se puede conseguir un ahorro en agua y nutrientes de hasta el 50% en comparación con el riego convencional.</a:t>
            </a:r>
            <a:endParaRPr sz="1300">
              <a:solidFill>
                <a:srgbClr val="000000"/>
              </a:solidFill>
              <a:latin typeface="Comfortaa"/>
              <a:ea typeface="Comfortaa"/>
              <a:cs typeface="Comfortaa"/>
              <a:sym typeface="Comfortaa"/>
            </a:endParaRPr>
          </a:p>
          <a:p>
            <a:pPr indent="0" lvl="0" marL="0" rtl="0" algn="l">
              <a:spcBef>
                <a:spcPts val="0"/>
              </a:spcBef>
              <a:spcAft>
                <a:spcPts val="0"/>
              </a:spcAft>
              <a:buNone/>
            </a:pPr>
            <a:r>
              <a:t/>
            </a:r>
            <a:endParaRPr sz="1300">
              <a:solidFill>
                <a:srgbClr val="000000"/>
              </a:solidFill>
              <a:latin typeface="Comfortaa"/>
              <a:ea typeface="Comfortaa"/>
              <a:cs typeface="Comfortaa"/>
              <a:sym typeface="Comfortaa"/>
            </a:endParaRPr>
          </a:p>
          <a:p>
            <a:pPr indent="0" lvl="0" marL="0" rtl="0" algn="l">
              <a:spcBef>
                <a:spcPts val="0"/>
              </a:spcBef>
              <a:spcAft>
                <a:spcPts val="0"/>
              </a:spcAft>
              <a:buNone/>
            </a:pPr>
            <a:r>
              <a:rPr lang="es" sz="1300">
                <a:solidFill>
                  <a:srgbClr val="000000"/>
                </a:solidFill>
                <a:latin typeface="Comfortaa"/>
                <a:ea typeface="Comfortaa"/>
                <a:cs typeface="Comfortaa"/>
                <a:sym typeface="Comfortaa"/>
              </a:rPr>
              <a:t>- Al optimizar el agua, los nutrientes y el espacio, se incrementa la producción del cultivo.</a:t>
            </a:r>
            <a:endParaRPr sz="1300">
              <a:solidFill>
                <a:srgbClr val="000000"/>
              </a:solidFill>
              <a:latin typeface="Comfortaa"/>
              <a:ea typeface="Comfortaa"/>
              <a:cs typeface="Comfortaa"/>
              <a:sym typeface="Comfortaa"/>
            </a:endParaRPr>
          </a:p>
          <a:p>
            <a:pPr indent="0" lvl="0" marL="0" rtl="0" algn="ctr">
              <a:spcBef>
                <a:spcPts val="0"/>
              </a:spcBef>
              <a:spcAft>
                <a:spcPts val="0"/>
              </a:spcAft>
              <a:buNone/>
            </a:pPr>
            <a:r>
              <a:t/>
            </a:r>
            <a:endParaRPr sz="1300">
              <a:solidFill>
                <a:srgbClr val="000000"/>
              </a:solidFill>
              <a:latin typeface="Comfortaa"/>
              <a:ea typeface="Comfortaa"/>
              <a:cs typeface="Comfortaa"/>
              <a:sym typeface="Comfortaa"/>
            </a:endParaRPr>
          </a:p>
        </p:txBody>
      </p:sp>
      <p:sp>
        <p:nvSpPr>
          <p:cNvPr id="74" name="Google Shape;74;p15"/>
          <p:cNvSpPr txBox="1"/>
          <p:nvPr>
            <p:ph type="title"/>
          </p:nvPr>
        </p:nvSpPr>
        <p:spPr>
          <a:xfrm>
            <a:off x="4946525" y="850550"/>
            <a:ext cx="2592900" cy="15588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s"/>
              <a:t>des</a:t>
            </a:r>
            <a:r>
              <a:rPr lang="es"/>
              <a:t>Ventajas </a:t>
            </a:r>
            <a:endParaRPr/>
          </a:p>
          <a:p>
            <a:pPr indent="0" lvl="0" marL="0" rtl="0" algn="l">
              <a:spcBef>
                <a:spcPts val="0"/>
              </a:spcBef>
              <a:spcAft>
                <a:spcPts val="0"/>
              </a:spcAft>
              <a:buNone/>
            </a:pPr>
            <a:r>
              <a:t/>
            </a:r>
            <a:endParaRPr/>
          </a:p>
        </p:txBody>
      </p:sp>
      <p:sp>
        <p:nvSpPr>
          <p:cNvPr id="75" name="Google Shape;75;p15"/>
          <p:cNvSpPr txBox="1"/>
          <p:nvPr>
            <p:ph idx="1" type="subTitle"/>
          </p:nvPr>
        </p:nvSpPr>
        <p:spPr>
          <a:xfrm>
            <a:off x="4757950" y="1664325"/>
            <a:ext cx="4298100" cy="24309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sz="1300">
              <a:solidFill>
                <a:srgbClr val="000000"/>
              </a:solidFill>
              <a:latin typeface="Comfortaa"/>
              <a:ea typeface="Comfortaa"/>
              <a:cs typeface="Comfortaa"/>
              <a:sym typeface="Comfortaa"/>
            </a:endParaRPr>
          </a:p>
          <a:p>
            <a:pPr indent="0" lvl="0" marL="0" rtl="0" algn="l">
              <a:spcBef>
                <a:spcPts val="0"/>
              </a:spcBef>
              <a:spcAft>
                <a:spcPts val="0"/>
              </a:spcAft>
              <a:buNone/>
            </a:pPr>
            <a:r>
              <a:rPr lang="es" sz="1300">
                <a:solidFill>
                  <a:srgbClr val="000000"/>
                </a:solidFill>
                <a:latin typeface="Comfortaa"/>
                <a:ea typeface="Comfortaa"/>
                <a:cs typeface="Comfortaa"/>
                <a:sym typeface="Comfortaa"/>
              </a:rPr>
              <a:t>- Se necesita un control más estricto del riego: tiene que ajustarse a las necesidades de la planta y debe ser constante en el tiempo.</a:t>
            </a:r>
            <a:endParaRPr sz="1300">
              <a:solidFill>
                <a:srgbClr val="000000"/>
              </a:solidFill>
              <a:latin typeface="Comfortaa"/>
              <a:ea typeface="Comfortaa"/>
              <a:cs typeface="Comfortaa"/>
              <a:sym typeface="Comfortaa"/>
            </a:endParaRPr>
          </a:p>
          <a:p>
            <a:pPr indent="0" lvl="0" marL="0" rtl="0" algn="l">
              <a:spcBef>
                <a:spcPts val="0"/>
              </a:spcBef>
              <a:spcAft>
                <a:spcPts val="0"/>
              </a:spcAft>
              <a:buNone/>
            </a:pPr>
            <a:r>
              <a:t/>
            </a:r>
            <a:endParaRPr sz="1300">
              <a:solidFill>
                <a:srgbClr val="000000"/>
              </a:solidFill>
              <a:latin typeface="Comfortaa"/>
              <a:ea typeface="Comfortaa"/>
              <a:cs typeface="Comfortaa"/>
              <a:sym typeface="Comfortaa"/>
            </a:endParaRPr>
          </a:p>
          <a:p>
            <a:pPr indent="0" lvl="0" marL="0" rtl="0" algn="l">
              <a:spcBef>
                <a:spcPts val="0"/>
              </a:spcBef>
              <a:spcAft>
                <a:spcPts val="0"/>
              </a:spcAft>
              <a:buNone/>
            </a:pPr>
            <a:r>
              <a:rPr lang="es" sz="1300">
                <a:solidFill>
                  <a:srgbClr val="000000"/>
                </a:solidFill>
                <a:latin typeface="Comfortaa"/>
                <a:ea typeface="Comfortaa"/>
                <a:cs typeface="Comfortaa"/>
                <a:sym typeface="Comfortaa"/>
              </a:rPr>
              <a:t>- Un control del riego se consigue fácilmente con una automatización del riego, que requiere del uso de energía.</a:t>
            </a:r>
            <a:endParaRPr sz="1300">
              <a:solidFill>
                <a:srgbClr val="000000"/>
              </a:solidFill>
              <a:latin typeface="Comfortaa"/>
              <a:ea typeface="Comfortaa"/>
              <a:cs typeface="Comfortaa"/>
              <a:sym typeface="Comfortaa"/>
            </a:endParaRPr>
          </a:p>
          <a:p>
            <a:pPr indent="0" lvl="0" marL="0" rtl="0" algn="l">
              <a:spcBef>
                <a:spcPts val="0"/>
              </a:spcBef>
              <a:spcAft>
                <a:spcPts val="0"/>
              </a:spcAft>
              <a:buNone/>
            </a:pPr>
            <a:r>
              <a:t/>
            </a:r>
            <a:endParaRPr sz="1300">
              <a:solidFill>
                <a:srgbClr val="000000"/>
              </a:solidFill>
              <a:latin typeface="Comfortaa"/>
              <a:ea typeface="Comfortaa"/>
              <a:cs typeface="Comfortaa"/>
              <a:sym typeface="Comfortaa"/>
            </a:endParaRPr>
          </a:p>
          <a:p>
            <a:pPr indent="0" lvl="0" marL="0" rtl="0" algn="l">
              <a:spcBef>
                <a:spcPts val="0"/>
              </a:spcBef>
              <a:spcAft>
                <a:spcPts val="0"/>
              </a:spcAft>
              <a:buNone/>
            </a:pPr>
            <a:r>
              <a:rPr lang="es" sz="1300">
                <a:solidFill>
                  <a:srgbClr val="000000"/>
                </a:solidFill>
                <a:latin typeface="Comfortaa"/>
                <a:ea typeface="Comfortaa"/>
                <a:cs typeface="Comfortaa"/>
                <a:sym typeface="Comfortaa"/>
              </a:rPr>
              <a:t>- Se incrementa el costo de la instalación. No tiene el mismo costo una maceta convencional que una maceta con riego automático hidropónico.</a:t>
            </a:r>
            <a:endParaRPr sz="1300">
              <a:solidFill>
                <a:srgbClr val="000000"/>
              </a:solidFill>
              <a:latin typeface="Comfortaa"/>
              <a:ea typeface="Comfortaa"/>
              <a:cs typeface="Comfortaa"/>
              <a:sym typeface="Comfortaa"/>
            </a:endParaRPr>
          </a:p>
          <a:p>
            <a:pPr indent="0" lvl="0" marL="0" rtl="0" algn="l">
              <a:spcBef>
                <a:spcPts val="0"/>
              </a:spcBef>
              <a:spcAft>
                <a:spcPts val="0"/>
              </a:spcAft>
              <a:buNone/>
            </a:pPr>
            <a:r>
              <a:t/>
            </a:r>
            <a:endParaRPr sz="1300">
              <a:solidFill>
                <a:srgbClr val="000000"/>
              </a:solidFill>
              <a:latin typeface="Comfortaa"/>
              <a:ea typeface="Comfortaa"/>
              <a:cs typeface="Comfortaa"/>
              <a:sym typeface="Comfortaa"/>
            </a:endParaRPr>
          </a:p>
          <a:p>
            <a:pPr indent="0" lvl="0" marL="0" rtl="0" algn="l">
              <a:spcBef>
                <a:spcPts val="0"/>
              </a:spcBef>
              <a:spcAft>
                <a:spcPts val="0"/>
              </a:spcAft>
              <a:buNone/>
            </a:pPr>
            <a:r>
              <a:t/>
            </a:r>
            <a:endParaRPr sz="1300">
              <a:solidFill>
                <a:srgbClr val="000000"/>
              </a:solidFill>
              <a:latin typeface="Comfortaa"/>
              <a:ea typeface="Comfortaa"/>
              <a:cs typeface="Comfortaa"/>
              <a:sym typeface="Comfortaa"/>
            </a:endParaRPr>
          </a:p>
          <a:p>
            <a:pPr indent="0" lvl="0" marL="0" rtl="0" algn="ctr">
              <a:spcBef>
                <a:spcPts val="0"/>
              </a:spcBef>
              <a:spcAft>
                <a:spcPts val="0"/>
              </a:spcAft>
              <a:buNone/>
            </a:pPr>
            <a:r>
              <a:t/>
            </a:r>
            <a:endParaRPr sz="1300">
              <a:solidFill>
                <a:srgbClr val="000000"/>
              </a:solidFill>
              <a:latin typeface="Comfortaa"/>
              <a:ea typeface="Comfortaa"/>
              <a:cs typeface="Comfortaa"/>
              <a:sym typeface="Comfortaa"/>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9" name="Shape 79"/>
        <p:cNvGrpSpPr/>
        <p:nvPr/>
      </p:nvGrpSpPr>
      <p:grpSpPr>
        <a:xfrm>
          <a:off x="0" y="0"/>
          <a:ext cx="0" cy="0"/>
          <a:chOff x="0" y="0"/>
          <a:chExt cx="0" cy="0"/>
        </a:xfrm>
      </p:grpSpPr>
      <p:sp>
        <p:nvSpPr>
          <p:cNvPr id="80" name="Google Shape;80;p16"/>
          <p:cNvSpPr txBox="1"/>
          <p:nvPr>
            <p:ph type="title"/>
          </p:nvPr>
        </p:nvSpPr>
        <p:spPr>
          <a:xfrm>
            <a:off x="265500" y="219925"/>
            <a:ext cx="4798800" cy="15588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s"/>
              <a:t>requerimientos</a:t>
            </a:r>
            <a:endParaRPr/>
          </a:p>
          <a:p>
            <a:pPr indent="0" lvl="0" marL="0" rtl="0" algn="l">
              <a:spcBef>
                <a:spcPts val="0"/>
              </a:spcBef>
              <a:spcAft>
                <a:spcPts val="0"/>
              </a:spcAft>
              <a:buNone/>
            </a:pPr>
            <a:r>
              <a:t/>
            </a:r>
            <a:endParaRPr/>
          </a:p>
        </p:txBody>
      </p:sp>
      <p:sp>
        <p:nvSpPr>
          <p:cNvPr id="81" name="Google Shape;81;p16"/>
          <p:cNvSpPr txBox="1"/>
          <p:nvPr>
            <p:ph idx="1" type="subTitle"/>
          </p:nvPr>
        </p:nvSpPr>
        <p:spPr>
          <a:xfrm>
            <a:off x="174425" y="869425"/>
            <a:ext cx="4479900" cy="24309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s" sz="1300">
                <a:solidFill>
                  <a:srgbClr val="000000"/>
                </a:solidFill>
                <a:latin typeface="Comfortaa"/>
                <a:ea typeface="Comfortaa"/>
                <a:cs typeface="Comfortaa"/>
                <a:sym typeface="Comfortaa"/>
              </a:rPr>
              <a:t>- Contenedor</a:t>
            </a:r>
            <a:endParaRPr sz="1300">
              <a:solidFill>
                <a:srgbClr val="000000"/>
              </a:solidFill>
              <a:latin typeface="Comfortaa"/>
              <a:ea typeface="Comfortaa"/>
              <a:cs typeface="Comfortaa"/>
              <a:sym typeface="Comfortaa"/>
            </a:endParaRPr>
          </a:p>
          <a:p>
            <a:pPr indent="0" lvl="0" marL="0" rtl="0" algn="l">
              <a:spcBef>
                <a:spcPts val="0"/>
              </a:spcBef>
              <a:spcAft>
                <a:spcPts val="0"/>
              </a:spcAft>
              <a:buNone/>
            </a:pPr>
            <a:r>
              <a:rPr lang="es" sz="1300">
                <a:solidFill>
                  <a:srgbClr val="000000"/>
                </a:solidFill>
                <a:latin typeface="Comfortaa"/>
                <a:ea typeface="Comfortaa"/>
                <a:cs typeface="Comfortaa"/>
                <a:sym typeface="Comfortaa"/>
              </a:rPr>
              <a:t>- Sustratos</a:t>
            </a:r>
            <a:endParaRPr sz="1300">
              <a:solidFill>
                <a:srgbClr val="000000"/>
              </a:solidFill>
              <a:latin typeface="Comfortaa"/>
              <a:ea typeface="Comfortaa"/>
              <a:cs typeface="Comfortaa"/>
              <a:sym typeface="Comfortaa"/>
            </a:endParaRPr>
          </a:p>
          <a:p>
            <a:pPr indent="0" lvl="0" marL="0" rtl="0" algn="l">
              <a:spcBef>
                <a:spcPts val="0"/>
              </a:spcBef>
              <a:spcAft>
                <a:spcPts val="0"/>
              </a:spcAft>
              <a:buNone/>
            </a:pPr>
            <a:r>
              <a:rPr lang="es" sz="1300">
                <a:solidFill>
                  <a:srgbClr val="000000"/>
                </a:solidFill>
                <a:latin typeface="Comfortaa"/>
                <a:ea typeface="Comfortaa"/>
                <a:cs typeface="Comfortaa"/>
                <a:sym typeface="Comfortaa"/>
              </a:rPr>
              <a:t>- Condiciones ambientales</a:t>
            </a:r>
            <a:endParaRPr sz="1300">
              <a:solidFill>
                <a:srgbClr val="000000"/>
              </a:solidFill>
              <a:latin typeface="Comfortaa"/>
              <a:ea typeface="Comfortaa"/>
              <a:cs typeface="Comfortaa"/>
              <a:sym typeface="Comfortaa"/>
            </a:endParaRPr>
          </a:p>
          <a:p>
            <a:pPr indent="0" lvl="0" marL="0" rtl="0" algn="l">
              <a:spcBef>
                <a:spcPts val="0"/>
              </a:spcBef>
              <a:spcAft>
                <a:spcPts val="0"/>
              </a:spcAft>
              <a:buNone/>
            </a:pPr>
            <a:r>
              <a:rPr lang="es" sz="1300">
                <a:solidFill>
                  <a:srgbClr val="000000"/>
                </a:solidFill>
                <a:latin typeface="Comfortaa"/>
                <a:ea typeface="Comfortaa"/>
                <a:cs typeface="Comfortaa"/>
                <a:sym typeface="Comfortaa"/>
              </a:rPr>
              <a:t>- Soluciones nutritivas (Sales minerales)</a:t>
            </a:r>
            <a:endParaRPr sz="1300">
              <a:solidFill>
                <a:srgbClr val="000000"/>
              </a:solidFill>
              <a:latin typeface="Comfortaa"/>
              <a:ea typeface="Comfortaa"/>
              <a:cs typeface="Comfortaa"/>
              <a:sym typeface="Comfortaa"/>
            </a:endParaRPr>
          </a:p>
          <a:p>
            <a:pPr indent="0" lvl="0" marL="0" rtl="0" algn="ctr">
              <a:spcBef>
                <a:spcPts val="0"/>
              </a:spcBef>
              <a:spcAft>
                <a:spcPts val="0"/>
              </a:spcAft>
              <a:buNone/>
            </a:pPr>
            <a:r>
              <a:t/>
            </a:r>
            <a:endParaRPr sz="1300">
              <a:solidFill>
                <a:srgbClr val="000000"/>
              </a:solidFill>
              <a:latin typeface="Comfortaa"/>
              <a:ea typeface="Comfortaa"/>
              <a:cs typeface="Comfortaa"/>
              <a:sym typeface="Comfortaa"/>
            </a:endParaRPr>
          </a:p>
        </p:txBody>
      </p:sp>
      <p:sp>
        <p:nvSpPr>
          <p:cNvPr id="82" name="Google Shape;82;p16"/>
          <p:cNvSpPr/>
          <p:nvPr/>
        </p:nvSpPr>
        <p:spPr>
          <a:xfrm>
            <a:off x="265500" y="2268650"/>
            <a:ext cx="3366000" cy="1742400"/>
          </a:xfrm>
          <a:prstGeom prst="roundRect">
            <a:avLst>
              <a:gd fmla="val 16667" name="adj"/>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s" sz="1000">
                <a:solidFill>
                  <a:srgbClr val="FFFFFF"/>
                </a:solidFill>
                <a:latin typeface="Comfortaa"/>
                <a:ea typeface="Comfortaa"/>
                <a:cs typeface="Comfortaa"/>
                <a:sym typeface="Comfortaa"/>
              </a:rPr>
              <a:t>Contenedor</a:t>
            </a:r>
            <a:endParaRPr sz="1000">
              <a:solidFill>
                <a:srgbClr val="FFFFFF"/>
              </a:solidFill>
              <a:latin typeface="Comfortaa"/>
              <a:ea typeface="Comfortaa"/>
              <a:cs typeface="Comfortaa"/>
              <a:sym typeface="Comfortaa"/>
            </a:endParaRPr>
          </a:p>
          <a:p>
            <a:pPr indent="0" lvl="0" marL="0" rtl="0" algn="l">
              <a:spcBef>
                <a:spcPts val="0"/>
              </a:spcBef>
              <a:spcAft>
                <a:spcPts val="0"/>
              </a:spcAft>
              <a:buNone/>
            </a:pPr>
            <a:r>
              <a:t/>
            </a:r>
            <a:endParaRPr sz="1000">
              <a:solidFill>
                <a:srgbClr val="FFFFFF"/>
              </a:solidFill>
              <a:latin typeface="Comfortaa"/>
              <a:ea typeface="Comfortaa"/>
              <a:cs typeface="Comfortaa"/>
              <a:sym typeface="Comfortaa"/>
            </a:endParaRPr>
          </a:p>
          <a:p>
            <a:pPr indent="0" lvl="0" marL="0" rtl="0" algn="l">
              <a:spcBef>
                <a:spcPts val="0"/>
              </a:spcBef>
              <a:spcAft>
                <a:spcPts val="0"/>
              </a:spcAft>
              <a:buNone/>
            </a:pPr>
            <a:r>
              <a:rPr lang="es" sz="1000">
                <a:solidFill>
                  <a:srgbClr val="FFFFFF"/>
                </a:solidFill>
                <a:latin typeface="Comfortaa"/>
                <a:ea typeface="Comfortaa"/>
                <a:cs typeface="Comfortaa"/>
                <a:sym typeface="Comfortaa"/>
              </a:rPr>
              <a:t>Es el lugar donde se coloca el sustrato y se pueden emplear numerosos materiales desde materiales plásticos como tubos de PVC hasta bolsas para el cultivo. </a:t>
            </a:r>
            <a:endParaRPr sz="1000">
              <a:solidFill>
                <a:srgbClr val="FFFFFF"/>
              </a:solidFill>
              <a:latin typeface="Comfortaa"/>
              <a:ea typeface="Comfortaa"/>
              <a:cs typeface="Comfortaa"/>
              <a:sym typeface="Comfortaa"/>
            </a:endParaRPr>
          </a:p>
          <a:p>
            <a:pPr indent="0" lvl="0" marL="0" rtl="0" algn="l">
              <a:spcBef>
                <a:spcPts val="0"/>
              </a:spcBef>
              <a:spcAft>
                <a:spcPts val="0"/>
              </a:spcAft>
              <a:buNone/>
            </a:pPr>
            <a:r>
              <a:rPr lang="es" sz="1000">
                <a:solidFill>
                  <a:srgbClr val="FFFFFF"/>
                </a:solidFill>
                <a:latin typeface="Comfortaa"/>
                <a:ea typeface="Comfortaa"/>
                <a:cs typeface="Comfortaa"/>
                <a:sym typeface="Comfortaa"/>
              </a:rPr>
              <a:t>Sostiene a la planta, contiene el sustrato y la solución nutritiva, protege de la luz a la raíz.</a:t>
            </a:r>
            <a:endParaRPr sz="1000">
              <a:solidFill>
                <a:srgbClr val="FFFFFF"/>
              </a:solidFill>
              <a:latin typeface="Comfortaa"/>
              <a:ea typeface="Comfortaa"/>
              <a:cs typeface="Comfortaa"/>
              <a:sym typeface="Comfortaa"/>
            </a:endParaRPr>
          </a:p>
        </p:txBody>
      </p:sp>
      <p:sp>
        <p:nvSpPr>
          <p:cNvPr id="83" name="Google Shape;83;p16"/>
          <p:cNvSpPr/>
          <p:nvPr/>
        </p:nvSpPr>
        <p:spPr>
          <a:xfrm>
            <a:off x="6390850" y="219925"/>
            <a:ext cx="2355000" cy="4368900"/>
          </a:xfrm>
          <a:prstGeom prst="roundRect">
            <a:avLst>
              <a:gd fmla="val 16667" name="adj"/>
            </a:avLst>
          </a:prstGeom>
          <a:solidFill>
            <a:srgbClr val="F6B26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s" sz="1000">
                <a:solidFill>
                  <a:srgbClr val="FFFFFF"/>
                </a:solidFill>
                <a:latin typeface="Comfortaa"/>
                <a:ea typeface="Comfortaa"/>
                <a:cs typeface="Comfortaa"/>
                <a:sym typeface="Comfortaa"/>
              </a:rPr>
              <a:t>BOLSAS DE POLIETILENO</a:t>
            </a:r>
            <a:endParaRPr sz="1000">
              <a:solidFill>
                <a:srgbClr val="FFFFFF"/>
              </a:solidFill>
              <a:latin typeface="Comfortaa"/>
              <a:ea typeface="Comfortaa"/>
              <a:cs typeface="Comfortaa"/>
              <a:sym typeface="Comfortaa"/>
            </a:endParaRPr>
          </a:p>
          <a:p>
            <a:pPr indent="0" lvl="0" marL="0" rtl="0" algn="l">
              <a:spcBef>
                <a:spcPts val="0"/>
              </a:spcBef>
              <a:spcAft>
                <a:spcPts val="0"/>
              </a:spcAft>
              <a:buNone/>
            </a:pPr>
            <a:r>
              <a:t/>
            </a:r>
            <a:endParaRPr sz="1000">
              <a:solidFill>
                <a:srgbClr val="FFFFFF"/>
              </a:solidFill>
              <a:latin typeface="Comfortaa"/>
              <a:ea typeface="Comfortaa"/>
              <a:cs typeface="Comfortaa"/>
              <a:sym typeface="Comfortaa"/>
            </a:endParaRPr>
          </a:p>
          <a:p>
            <a:pPr indent="0" lvl="0" marL="0" rtl="0" algn="l">
              <a:spcBef>
                <a:spcPts val="0"/>
              </a:spcBef>
              <a:spcAft>
                <a:spcPts val="0"/>
              </a:spcAft>
              <a:buNone/>
            </a:pPr>
            <a:r>
              <a:rPr lang="es" sz="1000">
                <a:solidFill>
                  <a:srgbClr val="FFFFFF"/>
                </a:solidFill>
                <a:latin typeface="Comfortaa"/>
                <a:ea typeface="Comfortaa"/>
                <a:cs typeface="Comfortaa"/>
                <a:sym typeface="Comfortaa"/>
              </a:rPr>
              <a:t>Bolsa para Vivero de 30 x 30</a:t>
            </a:r>
            <a:endParaRPr sz="1000">
              <a:solidFill>
                <a:srgbClr val="FFFFFF"/>
              </a:solidFill>
              <a:latin typeface="Comfortaa"/>
              <a:ea typeface="Comfortaa"/>
              <a:cs typeface="Comfortaa"/>
              <a:sym typeface="Comfortaa"/>
            </a:endParaRPr>
          </a:p>
          <a:p>
            <a:pPr indent="0" lvl="0" marL="0" rtl="0" algn="l">
              <a:spcBef>
                <a:spcPts val="0"/>
              </a:spcBef>
              <a:spcAft>
                <a:spcPts val="0"/>
              </a:spcAft>
              <a:buNone/>
            </a:pPr>
            <a:r>
              <a:rPr lang="es" sz="1000">
                <a:solidFill>
                  <a:srgbClr val="FFFFFF"/>
                </a:solidFill>
                <a:latin typeface="Comfortaa"/>
                <a:ea typeface="Comfortaa"/>
                <a:cs typeface="Comfortaa"/>
                <a:sym typeface="Comfortaa"/>
              </a:rPr>
              <a:t>centímetros. Calibre 600 con</a:t>
            </a:r>
            <a:endParaRPr sz="1000">
              <a:solidFill>
                <a:srgbClr val="FFFFFF"/>
              </a:solidFill>
              <a:latin typeface="Comfortaa"/>
              <a:ea typeface="Comfortaa"/>
              <a:cs typeface="Comfortaa"/>
              <a:sym typeface="Comfortaa"/>
            </a:endParaRPr>
          </a:p>
          <a:p>
            <a:pPr indent="0" lvl="0" marL="0" rtl="0" algn="l">
              <a:spcBef>
                <a:spcPts val="0"/>
              </a:spcBef>
              <a:spcAft>
                <a:spcPts val="0"/>
              </a:spcAft>
              <a:buNone/>
            </a:pPr>
            <a:r>
              <a:rPr lang="es" sz="1000">
                <a:solidFill>
                  <a:srgbClr val="FFFFFF"/>
                </a:solidFill>
                <a:latin typeface="Comfortaa"/>
                <a:ea typeface="Comfortaa"/>
                <a:cs typeface="Comfortaa"/>
                <a:sym typeface="Comfortaa"/>
              </a:rPr>
              <a:t>capacidad de 5.68 litros, 35</a:t>
            </a:r>
            <a:endParaRPr sz="1000">
              <a:solidFill>
                <a:srgbClr val="FFFFFF"/>
              </a:solidFill>
              <a:latin typeface="Comfortaa"/>
              <a:ea typeface="Comfortaa"/>
              <a:cs typeface="Comfortaa"/>
              <a:sym typeface="Comfortaa"/>
            </a:endParaRPr>
          </a:p>
          <a:p>
            <a:pPr indent="0" lvl="0" marL="0" rtl="0" algn="l">
              <a:spcBef>
                <a:spcPts val="0"/>
              </a:spcBef>
              <a:spcAft>
                <a:spcPts val="0"/>
              </a:spcAft>
              <a:buNone/>
            </a:pPr>
            <a:r>
              <a:rPr lang="es" sz="1000">
                <a:solidFill>
                  <a:srgbClr val="FFFFFF"/>
                </a:solidFill>
                <a:latin typeface="Comfortaa"/>
                <a:ea typeface="Comfortaa"/>
                <a:cs typeface="Comfortaa"/>
                <a:sym typeface="Comfortaa"/>
              </a:rPr>
              <a:t>piezas/Kg.</a:t>
            </a:r>
            <a:endParaRPr sz="1000">
              <a:solidFill>
                <a:srgbClr val="FFFFFF"/>
              </a:solidFill>
              <a:latin typeface="Comfortaa"/>
              <a:ea typeface="Comfortaa"/>
              <a:cs typeface="Comfortaa"/>
              <a:sym typeface="Comfortaa"/>
            </a:endParaRPr>
          </a:p>
          <a:p>
            <a:pPr indent="0" lvl="0" marL="0" rtl="0" algn="l">
              <a:spcBef>
                <a:spcPts val="0"/>
              </a:spcBef>
              <a:spcAft>
                <a:spcPts val="0"/>
              </a:spcAft>
              <a:buNone/>
            </a:pPr>
            <a:r>
              <a:t/>
            </a:r>
            <a:endParaRPr sz="1000">
              <a:solidFill>
                <a:srgbClr val="FFFFFF"/>
              </a:solidFill>
              <a:latin typeface="Comfortaa"/>
              <a:ea typeface="Comfortaa"/>
              <a:cs typeface="Comfortaa"/>
              <a:sym typeface="Comfortaa"/>
            </a:endParaRPr>
          </a:p>
          <a:p>
            <a:pPr indent="0" lvl="0" marL="0" rtl="0" algn="l">
              <a:spcBef>
                <a:spcPts val="0"/>
              </a:spcBef>
              <a:spcAft>
                <a:spcPts val="0"/>
              </a:spcAft>
              <a:buNone/>
            </a:pPr>
            <a:r>
              <a:rPr lang="es" sz="1000">
                <a:solidFill>
                  <a:srgbClr val="FFFFFF"/>
                </a:solidFill>
                <a:latin typeface="Comfortaa"/>
                <a:ea typeface="Comfortaa"/>
                <a:cs typeface="Comfortaa"/>
                <a:sym typeface="Comfortaa"/>
              </a:rPr>
              <a:t>Bolsa para Vivero de 34 x 34</a:t>
            </a:r>
            <a:endParaRPr sz="1000">
              <a:solidFill>
                <a:srgbClr val="FFFFFF"/>
              </a:solidFill>
              <a:latin typeface="Comfortaa"/>
              <a:ea typeface="Comfortaa"/>
              <a:cs typeface="Comfortaa"/>
              <a:sym typeface="Comfortaa"/>
            </a:endParaRPr>
          </a:p>
          <a:p>
            <a:pPr indent="0" lvl="0" marL="0" rtl="0" algn="l">
              <a:spcBef>
                <a:spcPts val="0"/>
              </a:spcBef>
              <a:spcAft>
                <a:spcPts val="0"/>
              </a:spcAft>
              <a:buNone/>
            </a:pPr>
            <a:r>
              <a:rPr lang="es" sz="1000">
                <a:solidFill>
                  <a:srgbClr val="FFFFFF"/>
                </a:solidFill>
                <a:latin typeface="Comfortaa"/>
                <a:ea typeface="Comfortaa"/>
                <a:cs typeface="Comfortaa"/>
                <a:sym typeface="Comfortaa"/>
              </a:rPr>
              <a:t>centímetros. Calibre 600 con</a:t>
            </a:r>
            <a:endParaRPr sz="1000">
              <a:solidFill>
                <a:srgbClr val="FFFFFF"/>
              </a:solidFill>
              <a:latin typeface="Comfortaa"/>
              <a:ea typeface="Comfortaa"/>
              <a:cs typeface="Comfortaa"/>
              <a:sym typeface="Comfortaa"/>
            </a:endParaRPr>
          </a:p>
          <a:p>
            <a:pPr indent="0" lvl="0" marL="0" rtl="0" algn="l">
              <a:spcBef>
                <a:spcPts val="0"/>
              </a:spcBef>
              <a:spcAft>
                <a:spcPts val="0"/>
              </a:spcAft>
              <a:buNone/>
            </a:pPr>
            <a:r>
              <a:rPr lang="es" sz="1000">
                <a:solidFill>
                  <a:srgbClr val="FFFFFF"/>
                </a:solidFill>
                <a:latin typeface="Comfortaa"/>
                <a:ea typeface="Comfortaa"/>
                <a:cs typeface="Comfortaa"/>
                <a:sym typeface="Comfortaa"/>
              </a:rPr>
              <a:t>capacidad de 9.46 litros, 28</a:t>
            </a:r>
            <a:endParaRPr sz="1000">
              <a:solidFill>
                <a:srgbClr val="FFFFFF"/>
              </a:solidFill>
              <a:latin typeface="Comfortaa"/>
              <a:ea typeface="Comfortaa"/>
              <a:cs typeface="Comfortaa"/>
              <a:sym typeface="Comfortaa"/>
            </a:endParaRPr>
          </a:p>
          <a:p>
            <a:pPr indent="0" lvl="0" marL="0" rtl="0" algn="l">
              <a:spcBef>
                <a:spcPts val="0"/>
              </a:spcBef>
              <a:spcAft>
                <a:spcPts val="0"/>
              </a:spcAft>
              <a:buNone/>
            </a:pPr>
            <a:r>
              <a:rPr lang="es" sz="1000">
                <a:solidFill>
                  <a:srgbClr val="FFFFFF"/>
                </a:solidFill>
                <a:latin typeface="Comfortaa"/>
                <a:ea typeface="Comfortaa"/>
                <a:cs typeface="Comfortaa"/>
                <a:sym typeface="Comfortaa"/>
              </a:rPr>
              <a:t>piezas/Kg.</a:t>
            </a:r>
            <a:endParaRPr sz="1000">
              <a:solidFill>
                <a:srgbClr val="FFFFFF"/>
              </a:solidFill>
              <a:latin typeface="Comfortaa"/>
              <a:ea typeface="Comfortaa"/>
              <a:cs typeface="Comfortaa"/>
              <a:sym typeface="Comfortaa"/>
            </a:endParaRPr>
          </a:p>
          <a:p>
            <a:pPr indent="0" lvl="0" marL="0" rtl="0" algn="l">
              <a:spcBef>
                <a:spcPts val="0"/>
              </a:spcBef>
              <a:spcAft>
                <a:spcPts val="0"/>
              </a:spcAft>
              <a:buNone/>
            </a:pPr>
            <a:r>
              <a:t/>
            </a:r>
            <a:endParaRPr sz="1000">
              <a:solidFill>
                <a:srgbClr val="FFFFFF"/>
              </a:solidFill>
              <a:latin typeface="Comfortaa"/>
              <a:ea typeface="Comfortaa"/>
              <a:cs typeface="Comfortaa"/>
              <a:sym typeface="Comfortaa"/>
            </a:endParaRPr>
          </a:p>
          <a:p>
            <a:pPr indent="0" lvl="0" marL="0" rtl="0" algn="l">
              <a:spcBef>
                <a:spcPts val="0"/>
              </a:spcBef>
              <a:spcAft>
                <a:spcPts val="0"/>
              </a:spcAft>
              <a:buNone/>
            </a:pPr>
            <a:r>
              <a:rPr lang="es" sz="1000">
                <a:solidFill>
                  <a:srgbClr val="FFFFFF"/>
                </a:solidFill>
                <a:latin typeface="Comfortaa"/>
                <a:ea typeface="Comfortaa"/>
                <a:cs typeface="Comfortaa"/>
                <a:sym typeface="Comfortaa"/>
              </a:rPr>
              <a:t>Bolsa para Vivero de 40 x 40</a:t>
            </a:r>
            <a:endParaRPr sz="1000">
              <a:solidFill>
                <a:srgbClr val="FFFFFF"/>
              </a:solidFill>
              <a:latin typeface="Comfortaa"/>
              <a:ea typeface="Comfortaa"/>
              <a:cs typeface="Comfortaa"/>
              <a:sym typeface="Comfortaa"/>
            </a:endParaRPr>
          </a:p>
          <a:p>
            <a:pPr indent="0" lvl="0" marL="0" rtl="0" algn="l">
              <a:spcBef>
                <a:spcPts val="0"/>
              </a:spcBef>
              <a:spcAft>
                <a:spcPts val="0"/>
              </a:spcAft>
              <a:buNone/>
            </a:pPr>
            <a:r>
              <a:rPr lang="es" sz="1000">
                <a:solidFill>
                  <a:srgbClr val="FFFFFF"/>
                </a:solidFill>
                <a:latin typeface="Comfortaa"/>
                <a:ea typeface="Comfortaa"/>
                <a:cs typeface="Comfortaa"/>
                <a:sym typeface="Comfortaa"/>
              </a:rPr>
              <a:t>centímetros. Calibre 700 con</a:t>
            </a:r>
            <a:endParaRPr sz="1000">
              <a:solidFill>
                <a:srgbClr val="FFFFFF"/>
              </a:solidFill>
              <a:latin typeface="Comfortaa"/>
              <a:ea typeface="Comfortaa"/>
              <a:cs typeface="Comfortaa"/>
              <a:sym typeface="Comfortaa"/>
            </a:endParaRPr>
          </a:p>
          <a:p>
            <a:pPr indent="0" lvl="0" marL="0" rtl="0" algn="l">
              <a:spcBef>
                <a:spcPts val="0"/>
              </a:spcBef>
              <a:spcAft>
                <a:spcPts val="0"/>
              </a:spcAft>
              <a:buNone/>
            </a:pPr>
            <a:r>
              <a:rPr lang="es" sz="1000">
                <a:solidFill>
                  <a:srgbClr val="FFFFFF"/>
                </a:solidFill>
                <a:latin typeface="Comfortaa"/>
                <a:ea typeface="Comfortaa"/>
                <a:cs typeface="Comfortaa"/>
                <a:sym typeface="Comfortaa"/>
              </a:rPr>
              <a:t>capacidad de 15.14 litros, 17</a:t>
            </a:r>
            <a:endParaRPr sz="1000">
              <a:solidFill>
                <a:srgbClr val="FFFFFF"/>
              </a:solidFill>
              <a:latin typeface="Comfortaa"/>
              <a:ea typeface="Comfortaa"/>
              <a:cs typeface="Comfortaa"/>
              <a:sym typeface="Comfortaa"/>
            </a:endParaRPr>
          </a:p>
          <a:p>
            <a:pPr indent="0" lvl="0" marL="0" rtl="0" algn="l">
              <a:spcBef>
                <a:spcPts val="0"/>
              </a:spcBef>
              <a:spcAft>
                <a:spcPts val="0"/>
              </a:spcAft>
              <a:buNone/>
            </a:pPr>
            <a:r>
              <a:rPr lang="es" sz="1000">
                <a:solidFill>
                  <a:srgbClr val="FFFFFF"/>
                </a:solidFill>
                <a:latin typeface="Comfortaa"/>
                <a:ea typeface="Comfortaa"/>
                <a:cs typeface="Comfortaa"/>
                <a:sym typeface="Comfortaa"/>
              </a:rPr>
              <a:t>piezas/Kg.</a:t>
            </a:r>
            <a:endParaRPr sz="1000">
              <a:solidFill>
                <a:srgbClr val="FFFFFF"/>
              </a:solidFill>
              <a:latin typeface="Comfortaa"/>
              <a:ea typeface="Comfortaa"/>
              <a:cs typeface="Comfortaa"/>
              <a:sym typeface="Comfortaa"/>
            </a:endParaRPr>
          </a:p>
          <a:p>
            <a:pPr indent="0" lvl="0" marL="0" rtl="0" algn="l">
              <a:spcBef>
                <a:spcPts val="0"/>
              </a:spcBef>
              <a:spcAft>
                <a:spcPts val="0"/>
              </a:spcAft>
              <a:buNone/>
            </a:pPr>
            <a:r>
              <a:rPr lang="es" sz="1000">
                <a:solidFill>
                  <a:srgbClr val="FFFFFF"/>
                </a:solidFill>
                <a:latin typeface="Comfortaa"/>
                <a:ea typeface="Comfortaa"/>
                <a:cs typeface="Comfortaa"/>
                <a:sym typeface="Comfortaa"/>
              </a:rPr>
              <a:t>de color negro calibre 700,</a:t>
            </a:r>
            <a:endParaRPr sz="1000">
              <a:solidFill>
                <a:srgbClr val="FFFFFF"/>
              </a:solidFill>
              <a:latin typeface="Comfortaa"/>
              <a:ea typeface="Comfortaa"/>
              <a:cs typeface="Comfortaa"/>
              <a:sym typeface="Comfortaa"/>
            </a:endParaRPr>
          </a:p>
          <a:p>
            <a:pPr indent="0" lvl="0" marL="0" rtl="0" algn="l">
              <a:spcBef>
                <a:spcPts val="0"/>
              </a:spcBef>
              <a:spcAft>
                <a:spcPts val="0"/>
              </a:spcAft>
              <a:buNone/>
            </a:pPr>
            <a:r>
              <a:rPr lang="es" sz="1000">
                <a:solidFill>
                  <a:srgbClr val="FFFFFF"/>
                </a:solidFill>
                <a:latin typeface="Comfortaa"/>
                <a:ea typeface="Comfortaa"/>
                <a:cs typeface="Comfortaa"/>
                <a:sym typeface="Comfortaa"/>
              </a:rPr>
              <a:t>tratadas contra rayos ultravioleta</a:t>
            </a:r>
            <a:endParaRPr sz="1000">
              <a:solidFill>
                <a:srgbClr val="FFFFFF"/>
              </a:solidFill>
              <a:latin typeface="Comfortaa"/>
              <a:ea typeface="Comfortaa"/>
              <a:cs typeface="Comfortaa"/>
              <a:sym typeface="Comfortaa"/>
            </a:endParaRPr>
          </a:p>
          <a:p>
            <a:pPr indent="0" lvl="0" marL="0" rtl="0" algn="l">
              <a:spcBef>
                <a:spcPts val="0"/>
              </a:spcBef>
              <a:spcAft>
                <a:spcPts val="0"/>
              </a:spcAft>
              <a:buNone/>
            </a:pPr>
            <a:r>
              <a:rPr lang="es" sz="1000">
                <a:solidFill>
                  <a:srgbClr val="FFFFFF"/>
                </a:solidFill>
                <a:latin typeface="Comfortaa"/>
                <a:ea typeface="Comfortaa"/>
                <a:cs typeface="Comfortaa"/>
                <a:sym typeface="Comfortaa"/>
              </a:rPr>
              <a:t>para tener una durabilidad de 4</a:t>
            </a:r>
            <a:endParaRPr sz="1000">
              <a:solidFill>
                <a:srgbClr val="FFFFFF"/>
              </a:solidFill>
              <a:latin typeface="Comfortaa"/>
              <a:ea typeface="Comfortaa"/>
              <a:cs typeface="Comfortaa"/>
              <a:sym typeface="Comfortaa"/>
            </a:endParaRPr>
          </a:p>
          <a:p>
            <a:pPr indent="0" lvl="0" marL="0" rtl="0" algn="l">
              <a:spcBef>
                <a:spcPts val="0"/>
              </a:spcBef>
              <a:spcAft>
                <a:spcPts val="0"/>
              </a:spcAft>
              <a:buNone/>
            </a:pPr>
            <a:r>
              <a:rPr lang="es" sz="1000">
                <a:solidFill>
                  <a:srgbClr val="FFFFFF"/>
                </a:solidFill>
                <a:latin typeface="Comfortaa"/>
                <a:ea typeface="Comfortaa"/>
                <a:cs typeface="Comfortaa"/>
                <a:sym typeface="Comfortaa"/>
              </a:rPr>
              <a:t>ciclos de cultivo, estas deben</a:t>
            </a:r>
            <a:endParaRPr sz="1000">
              <a:solidFill>
                <a:srgbClr val="FFFFFF"/>
              </a:solidFill>
              <a:latin typeface="Comfortaa"/>
              <a:ea typeface="Comfortaa"/>
              <a:cs typeface="Comfortaa"/>
              <a:sym typeface="Comfortaa"/>
            </a:endParaRPr>
          </a:p>
          <a:p>
            <a:pPr indent="0" lvl="0" marL="0" rtl="0" algn="l">
              <a:spcBef>
                <a:spcPts val="0"/>
              </a:spcBef>
              <a:spcAft>
                <a:spcPts val="0"/>
              </a:spcAft>
              <a:buNone/>
            </a:pPr>
            <a:r>
              <a:rPr lang="es" sz="1000">
                <a:solidFill>
                  <a:srgbClr val="FFFFFF"/>
                </a:solidFill>
                <a:latin typeface="Comfortaa"/>
                <a:ea typeface="Comfortaa"/>
                <a:cs typeface="Comfortaa"/>
                <a:sym typeface="Comfortaa"/>
              </a:rPr>
              <a:t>tener de 6 perforaciones de 0.5</a:t>
            </a:r>
            <a:endParaRPr sz="1000">
              <a:solidFill>
                <a:srgbClr val="FFFFFF"/>
              </a:solidFill>
              <a:latin typeface="Comfortaa"/>
              <a:ea typeface="Comfortaa"/>
              <a:cs typeface="Comfortaa"/>
              <a:sym typeface="Comfortaa"/>
            </a:endParaRPr>
          </a:p>
          <a:p>
            <a:pPr indent="0" lvl="0" marL="0" rtl="0" algn="l">
              <a:spcBef>
                <a:spcPts val="0"/>
              </a:spcBef>
              <a:spcAft>
                <a:spcPts val="0"/>
              </a:spcAft>
              <a:buNone/>
            </a:pPr>
            <a:r>
              <a:rPr lang="es" sz="1000">
                <a:solidFill>
                  <a:srgbClr val="FFFFFF"/>
                </a:solidFill>
                <a:latin typeface="Comfortaa"/>
                <a:ea typeface="Comfortaa"/>
                <a:cs typeface="Comfortaa"/>
                <a:sym typeface="Comfortaa"/>
              </a:rPr>
              <a:t>cm de diámetro.</a:t>
            </a:r>
            <a:endParaRPr sz="1000">
              <a:solidFill>
                <a:srgbClr val="FFFFFF"/>
              </a:solidFill>
              <a:latin typeface="Comfortaa"/>
              <a:ea typeface="Comfortaa"/>
              <a:cs typeface="Comfortaa"/>
              <a:sym typeface="Comfortaa"/>
            </a:endParaRPr>
          </a:p>
        </p:txBody>
      </p:sp>
      <p:pic>
        <p:nvPicPr>
          <p:cNvPr id="84" name="Google Shape;84;p16"/>
          <p:cNvPicPr preferRelativeResize="0"/>
          <p:nvPr/>
        </p:nvPicPr>
        <p:blipFill rotWithShape="1">
          <a:blip r:embed="rId3">
            <a:alphaModFix/>
          </a:blip>
          <a:srcRect b="52964" l="54253" r="25416" t="26128"/>
          <a:stretch/>
        </p:blipFill>
        <p:spPr>
          <a:xfrm>
            <a:off x="3902776" y="1608250"/>
            <a:ext cx="2216799" cy="1281650"/>
          </a:xfrm>
          <a:prstGeom prst="rect">
            <a:avLst/>
          </a:prstGeom>
          <a:noFill/>
          <a:ln>
            <a:noFill/>
          </a:ln>
        </p:spPr>
      </p:pic>
      <p:sp>
        <p:nvSpPr>
          <p:cNvPr id="85" name="Google Shape;85;p16"/>
          <p:cNvSpPr txBox="1"/>
          <p:nvPr/>
        </p:nvSpPr>
        <p:spPr>
          <a:xfrm>
            <a:off x="265500" y="4720250"/>
            <a:ext cx="3366000" cy="289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s" sz="900">
                <a:latin typeface="Source Code Pro"/>
                <a:ea typeface="Source Code Pro"/>
                <a:cs typeface="Source Code Pro"/>
                <a:sym typeface="Source Code Pro"/>
              </a:rPr>
              <a:t>Fuente: Ing. Pilar Guadalupe Ríos Velázquez</a:t>
            </a:r>
            <a:endParaRPr sz="900">
              <a:latin typeface="Source Code Pro"/>
              <a:ea typeface="Source Code Pro"/>
              <a:cs typeface="Source Code Pro"/>
              <a:sym typeface="Source Code Pro"/>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9" name="Shape 89"/>
        <p:cNvGrpSpPr/>
        <p:nvPr/>
      </p:nvGrpSpPr>
      <p:grpSpPr>
        <a:xfrm>
          <a:off x="0" y="0"/>
          <a:ext cx="0" cy="0"/>
          <a:chOff x="0" y="0"/>
          <a:chExt cx="0" cy="0"/>
        </a:xfrm>
      </p:grpSpPr>
      <p:sp>
        <p:nvSpPr>
          <p:cNvPr id="90" name="Google Shape;90;p17"/>
          <p:cNvSpPr txBox="1"/>
          <p:nvPr>
            <p:ph type="title"/>
          </p:nvPr>
        </p:nvSpPr>
        <p:spPr>
          <a:xfrm>
            <a:off x="265500" y="219925"/>
            <a:ext cx="4798800" cy="15588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s"/>
              <a:t>requerimientos</a:t>
            </a:r>
            <a:endParaRPr/>
          </a:p>
          <a:p>
            <a:pPr indent="0" lvl="0" marL="0" rtl="0" algn="l">
              <a:spcBef>
                <a:spcPts val="0"/>
              </a:spcBef>
              <a:spcAft>
                <a:spcPts val="0"/>
              </a:spcAft>
              <a:buNone/>
            </a:pPr>
            <a:r>
              <a:t/>
            </a:r>
            <a:endParaRPr/>
          </a:p>
        </p:txBody>
      </p:sp>
      <p:sp>
        <p:nvSpPr>
          <p:cNvPr id="91" name="Google Shape;91;p17"/>
          <p:cNvSpPr txBox="1"/>
          <p:nvPr/>
        </p:nvSpPr>
        <p:spPr>
          <a:xfrm>
            <a:off x="265500" y="4720250"/>
            <a:ext cx="3366000" cy="289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s" sz="900">
                <a:latin typeface="Source Code Pro"/>
                <a:ea typeface="Source Code Pro"/>
                <a:cs typeface="Source Code Pro"/>
                <a:sym typeface="Source Code Pro"/>
              </a:rPr>
              <a:t>Método de Gericke </a:t>
            </a:r>
            <a:endParaRPr sz="900">
              <a:latin typeface="Source Code Pro"/>
              <a:ea typeface="Source Code Pro"/>
              <a:cs typeface="Source Code Pro"/>
              <a:sym typeface="Source Code Pro"/>
            </a:endParaRPr>
          </a:p>
        </p:txBody>
      </p:sp>
      <p:pic>
        <p:nvPicPr>
          <p:cNvPr id="92" name="Google Shape;92;p17"/>
          <p:cNvPicPr preferRelativeResize="0"/>
          <p:nvPr/>
        </p:nvPicPr>
        <p:blipFill rotWithShape="1">
          <a:blip r:embed="rId3">
            <a:alphaModFix/>
          </a:blip>
          <a:srcRect b="25578" l="0" r="0" t="0"/>
          <a:stretch/>
        </p:blipFill>
        <p:spPr>
          <a:xfrm>
            <a:off x="309125" y="1161475"/>
            <a:ext cx="3483749" cy="2714474"/>
          </a:xfrm>
          <a:prstGeom prst="rect">
            <a:avLst/>
          </a:prstGeom>
          <a:noFill/>
          <a:ln>
            <a:noFill/>
          </a:ln>
        </p:spPr>
      </p:pic>
      <p:sp>
        <p:nvSpPr>
          <p:cNvPr id="93" name="Google Shape;93;p17"/>
          <p:cNvSpPr txBox="1"/>
          <p:nvPr/>
        </p:nvSpPr>
        <p:spPr>
          <a:xfrm>
            <a:off x="496025" y="1485850"/>
            <a:ext cx="2810700" cy="2246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s">
                <a:solidFill>
                  <a:srgbClr val="FFFFFF"/>
                </a:solidFill>
                <a:latin typeface="Comfortaa"/>
                <a:ea typeface="Comfortaa"/>
                <a:cs typeface="Comfortaa"/>
                <a:sym typeface="Comfortaa"/>
              </a:rPr>
              <a:t>Contenedores de madera</a:t>
            </a:r>
            <a:endParaRPr>
              <a:solidFill>
                <a:srgbClr val="FFFFFF"/>
              </a:solidFill>
              <a:latin typeface="Comfortaa"/>
              <a:ea typeface="Comfortaa"/>
              <a:cs typeface="Comfortaa"/>
              <a:sym typeface="Comfortaa"/>
            </a:endParaRPr>
          </a:p>
          <a:p>
            <a:pPr indent="0" lvl="0" marL="0" rtl="0" algn="l">
              <a:spcBef>
                <a:spcPts val="0"/>
              </a:spcBef>
              <a:spcAft>
                <a:spcPts val="0"/>
              </a:spcAft>
              <a:buNone/>
            </a:pPr>
            <a:r>
              <a:t/>
            </a:r>
            <a:endParaRPr>
              <a:solidFill>
                <a:srgbClr val="FFFFFF"/>
              </a:solidFill>
              <a:latin typeface="Comfortaa"/>
              <a:ea typeface="Comfortaa"/>
              <a:cs typeface="Comfortaa"/>
              <a:sym typeface="Comfortaa"/>
            </a:endParaRPr>
          </a:p>
          <a:p>
            <a:pPr indent="0" lvl="0" marL="0" rtl="0" algn="l">
              <a:spcBef>
                <a:spcPts val="0"/>
              </a:spcBef>
              <a:spcAft>
                <a:spcPts val="0"/>
              </a:spcAft>
              <a:buNone/>
            </a:pPr>
            <a:r>
              <a:rPr lang="es">
                <a:solidFill>
                  <a:srgbClr val="FFFFFF"/>
                </a:solidFill>
                <a:latin typeface="Comfortaa"/>
                <a:ea typeface="Comfortaa"/>
                <a:cs typeface="Comfortaa"/>
                <a:sym typeface="Comfortaa"/>
              </a:rPr>
              <a:t>Largo: dependiendo de la superficie del invernadero.</a:t>
            </a:r>
            <a:endParaRPr>
              <a:solidFill>
                <a:srgbClr val="FFFFFF"/>
              </a:solidFill>
              <a:latin typeface="Comfortaa"/>
              <a:ea typeface="Comfortaa"/>
              <a:cs typeface="Comfortaa"/>
              <a:sym typeface="Comfortaa"/>
            </a:endParaRPr>
          </a:p>
          <a:p>
            <a:pPr indent="0" lvl="0" marL="0" rtl="0" algn="l">
              <a:spcBef>
                <a:spcPts val="0"/>
              </a:spcBef>
              <a:spcAft>
                <a:spcPts val="0"/>
              </a:spcAft>
              <a:buNone/>
            </a:pPr>
            <a:r>
              <a:rPr lang="es">
                <a:solidFill>
                  <a:srgbClr val="FFFFFF"/>
                </a:solidFill>
                <a:latin typeface="Comfortaa"/>
                <a:ea typeface="Comfortaa"/>
                <a:cs typeface="Comfortaa"/>
                <a:sym typeface="Comfortaa"/>
              </a:rPr>
              <a:t>Ancho: 0.3 a 1 metro</a:t>
            </a:r>
            <a:endParaRPr>
              <a:solidFill>
                <a:srgbClr val="FFFFFF"/>
              </a:solidFill>
              <a:latin typeface="Comfortaa"/>
              <a:ea typeface="Comfortaa"/>
              <a:cs typeface="Comfortaa"/>
              <a:sym typeface="Comfortaa"/>
            </a:endParaRPr>
          </a:p>
          <a:p>
            <a:pPr indent="0" lvl="0" marL="0" rtl="0" algn="l">
              <a:spcBef>
                <a:spcPts val="0"/>
              </a:spcBef>
              <a:spcAft>
                <a:spcPts val="0"/>
              </a:spcAft>
              <a:buNone/>
            </a:pPr>
            <a:r>
              <a:rPr lang="es">
                <a:solidFill>
                  <a:srgbClr val="FFFFFF"/>
                </a:solidFill>
                <a:latin typeface="Comfortaa"/>
                <a:ea typeface="Comfortaa"/>
                <a:cs typeface="Comfortaa"/>
                <a:sym typeface="Comfortaa"/>
              </a:rPr>
              <a:t>Alto: no menos de 25 cms</a:t>
            </a:r>
            <a:endParaRPr>
              <a:solidFill>
                <a:srgbClr val="FFFFFF"/>
              </a:solidFill>
              <a:latin typeface="Comfortaa"/>
              <a:ea typeface="Comfortaa"/>
              <a:cs typeface="Comfortaa"/>
              <a:sym typeface="Comfortaa"/>
            </a:endParaRPr>
          </a:p>
          <a:p>
            <a:pPr indent="0" lvl="0" marL="0" rtl="0" algn="l">
              <a:spcBef>
                <a:spcPts val="0"/>
              </a:spcBef>
              <a:spcAft>
                <a:spcPts val="0"/>
              </a:spcAft>
              <a:buNone/>
            </a:pPr>
            <a:r>
              <a:t/>
            </a:r>
            <a:endParaRPr>
              <a:solidFill>
                <a:srgbClr val="FFFFFF"/>
              </a:solidFill>
              <a:latin typeface="Comfortaa"/>
              <a:ea typeface="Comfortaa"/>
              <a:cs typeface="Comfortaa"/>
              <a:sym typeface="Comfortaa"/>
            </a:endParaRPr>
          </a:p>
          <a:p>
            <a:pPr indent="0" lvl="0" marL="0" rtl="0" algn="l">
              <a:spcBef>
                <a:spcPts val="0"/>
              </a:spcBef>
              <a:spcAft>
                <a:spcPts val="0"/>
              </a:spcAft>
              <a:buNone/>
            </a:pPr>
            <a:r>
              <a:rPr lang="es">
                <a:solidFill>
                  <a:srgbClr val="FFFFFF"/>
                </a:solidFill>
                <a:latin typeface="Comfortaa"/>
                <a:ea typeface="Comfortaa"/>
                <a:cs typeface="Comfortaa"/>
                <a:sym typeface="Comfortaa"/>
              </a:rPr>
              <a:t>Deben estar impermeabilizados con plástico negro calibre 10</a:t>
            </a:r>
            <a:endParaRPr>
              <a:solidFill>
                <a:srgbClr val="FFFFFF"/>
              </a:solidFill>
              <a:latin typeface="Comfortaa"/>
              <a:ea typeface="Comfortaa"/>
              <a:cs typeface="Comfortaa"/>
              <a:sym typeface="Comfortaa"/>
            </a:endParaRPr>
          </a:p>
        </p:txBody>
      </p:sp>
      <p:pic>
        <p:nvPicPr>
          <p:cNvPr id="94" name="Google Shape;94;p17"/>
          <p:cNvPicPr preferRelativeResize="0"/>
          <p:nvPr/>
        </p:nvPicPr>
        <p:blipFill>
          <a:blip r:embed="rId4">
            <a:alphaModFix/>
          </a:blip>
          <a:stretch>
            <a:fillRect/>
          </a:stretch>
        </p:blipFill>
        <p:spPr>
          <a:xfrm>
            <a:off x="5243226" y="296300"/>
            <a:ext cx="3321750" cy="2491300"/>
          </a:xfrm>
          <a:prstGeom prst="rect">
            <a:avLst/>
          </a:prstGeom>
          <a:noFill/>
          <a:ln>
            <a:noFill/>
          </a:ln>
        </p:spPr>
      </p:pic>
      <p:pic>
        <p:nvPicPr>
          <p:cNvPr id="95" name="Google Shape;95;p17"/>
          <p:cNvPicPr preferRelativeResize="0"/>
          <p:nvPr/>
        </p:nvPicPr>
        <p:blipFill>
          <a:blip r:embed="rId5">
            <a:alphaModFix/>
          </a:blip>
          <a:stretch>
            <a:fillRect/>
          </a:stretch>
        </p:blipFill>
        <p:spPr>
          <a:xfrm>
            <a:off x="5221100" y="2933425"/>
            <a:ext cx="3366001" cy="200552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9" name="Shape 99"/>
        <p:cNvGrpSpPr/>
        <p:nvPr/>
      </p:nvGrpSpPr>
      <p:grpSpPr>
        <a:xfrm>
          <a:off x="0" y="0"/>
          <a:ext cx="0" cy="0"/>
          <a:chOff x="0" y="0"/>
          <a:chExt cx="0" cy="0"/>
        </a:xfrm>
      </p:grpSpPr>
      <p:sp>
        <p:nvSpPr>
          <p:cNvPr id="100" name="Google Shape;100;p18"/>
          <p:cNvSpPr txBox="1"/>
          <p:nvPr>
            <p:ph type="title"/>
          </p:nvPr>
        </p:nvSpPr>
        <p:spPr>
          <a:xfrm>
            <a:off x="265500" y="219925"/>
            <a:ext cx="4798800" cy="15588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s"/>
              <a:t>Sustratos</a:t>
            </a:r>
            <a:endParaRPr/>
          </a:p>
          <a:p>
            <a:pPr indent="0" lvl="0" marL="0" rtl="0" algn="l">
              <a:spcBef>
                <a:spcPts val="0"/>
              </a:spcBef>
              <a:spcAft>
                <a:spcPts val="0"/>
              </a:spcAft>
              <a:buNone/>
            </a:pPr>
            <a:r>
              <a:t/>
            </a:r>
            <a:endParaRPr/>
          </a:p>
        </p:txBody>
      </p:sp>
      <p:sp>
        <p:nvSpPr>
          <p:cNvPr id="101" name="Google Shape;101;p18"/>
          <p:cNvSpPr txBox="1"/>
          <p:nvPr/>
        </p:nvSpPr>
        <p:spPr>
          <a:xfrm>
            <a:off x="496025" y="1485850"/>
            <a:ext cx="2810700" cy="2246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s">
                <a:solidFill>
                  <a:srgbClr val="FFFFFF"/>
                </a:solidFill>
                <a:latin typeface="Comfortaa"/>
                <a:ea typeface="Comfortaa"/>
                <a:cs typeface="Comfortaa"/>
                <a:sym typeface="Comfortaa"/>
              </a:rPr>
              <a:t>Contenedores de madera</a:t>
            </a:r>
            <a:endParaRPr>
              <a:solidFill>
                <a:srgbClr val="FFFFFF"/>
              </a:solidFill>
              <a:latin typeface="Comfortaa"/>
              <a:ea typeface="Comfortaa"/>
              <a:cs typeface="Comfortaa"/>
              <a:sym typeface="Comfortaa"/>
            </a:endParaRPr>
          </a:p>
          <a:p>
            <a:pPr indent="0" lvl="0" marL="0" rtl="0" algn="l">
              <a:spcBef>
                <a:spcPts val="0"/>
              </a:spcBef>
              <a:spcAft>
                <a:spcPts val="0"/>
              </a:spcAft>
              <a:buNone/>
            </a:pPr>
            <a:r>
              <a:t/>
            </a:r>
            <a:endParaRPr>
              <a:solidFill>
                <a:srgbClr val="FFFFFF"/>
              </a:solidFill>
              <a:latin typeface="Comfortaa"/>
              <a:ea typeface="Comfortaa"/>
              <a:cs typeface="Comfortaa"/>
              <a:sym typeface="Comfortaa"/>
            </a:endParaRPr>
          </a:p>
          <a:p>
            <a:pPr indent="0" lvl="0" marL="0" rtl="0" algn="l">
              <a:spcBef>
                <a:spcPts val="0"/>
              </a:spcBef>
              <a:spcAft>
                <a:spcPts val="0"/>
              </a:spcAft>
              <a:buNone/>
            </a:pPr>
            <a:r>
              <a:rPr lang="es">
                <a:solidFill>
                  <a:srgbClr val="FFFFFF"/>
                </a:solidFill>
                <a:latin typeface="Comfortaa"/>
                <a:ea typeface="Comfortaa"/>
                <a:cs typeface="Comfortaa"/>
                <a:sym typeface="Comfortaa"/>
              </a:rPr>
              <a:t>Largo: dependiendo de la superficie del invernadero.</a:t>
            </a:r>
            <a:endParaRPr>
              <a:solidFill>
                <a:srgbClr val="FFFFFF"/>
              </a:solidFill>
              <a:latin typeface="Comfortaa"/>
              <a:ea typeface="Comfortaa"/>
              <a:cs typeface="Comfortaa"/>
              <a:sym typeface="Comfortaa"/>
            </a:endParaRPr>
          </a:p>
          <a:p>
            <a:pPr indent="0" lvl="0" marL="0" rtl="0" algn="l">
              <a:spcBef>
                <a:spcPts val="0"/>
              </a:spcBef>
              <a:spcAft>
                <a:spcPts val="0"/>
              </a:spcAft>
              <a:buNone/>
            </a:pPr>
            <a:r>
              <a:rPr lang="es">
                <a:solidFill>
                  <a:srgbClr val="FFFFFF"/>
                </a:solidFill>
                <a:latin typeface="Comfortaa"/>
                <a:ea typeface="Comfortaa"/>
                <a:cs typeface="Comfortaa"/>
                <a:sym typeface="Comfortaa"/>
              </a:rPr>
              <a:t>Ancho: 0.3 a 1 metro</a:t>
            </a:r>
            <a:endParaRPr>
              <a:solidFill>
                <a:srgbClr val="FFFFFF"/>
              </a:solidFill>
              <a:latin typeface="Comfortaa"/>
              <a:ea typeface="Comfortaa"/>
              <a:cs typeface="Comfortaa"/>
              <a:sym typeface="Comfortaa"/>
            </a:endParaRPr>
          </a:p>
          <a:p>
            <a:pPr indent="0" lvl="0" marL="0" rtl="0" algn="l">
              <a:spcBef>
                <a:spcPts val="0"/>
              </a:spcBef>
              <a:spcAft>
                <a:spcPts val="0"/>
              </a:spcAft>
              <a:buNone/>
            </a:pPr>
            <a:r>
              <a:rPr lang="es">
                <a:solidFill>
                  <a:srgbClr val="FFFFFF"/>
                </a:solidFill>
                <a:latin typeface="Comfortaa"/>
                <a:ea typeface="Comfortaa"/>
                <a:cs typeface="Comfortaa"/>
                <a:sym typeface="Comfortaa"/>
              </a:rPr>
              <a:t>Alto: no menos de 25 cms</a:t>
            </a:r>
            <a:endParaRPr>
              <a:solidFill>
                <a:srgbClr val="FFFFFF"/>
              </a:solidFill>
              <a:latin typeface="Comfortaa"/>
              <a:ea typeface="Comfortaa"/>
              <a:cs typeface="Comfortaa"/>
              <a:sym typeface="Comfortaa"/>
            </a:endParaRPr>
          </a:p>
          <a:p>
            <a:pPr indent="0" lvl="0" marL="0" rtl="0" algn="l">
              <a:spcBef>
                <a:spcPts val="0"/>
              </a:spcBef>
              <a:spcAft>
                <a:spcPts val="0"/>
              </a:spcAft>
              <a:buNone/>
            </a:pPr>
            <a:r>
              <a:t/>
            </a:r>
            <a:endParaRPr>
              <a:solidFill>
                <a:srgbClr val="FFFFFF"/>
              </a:solidFill>
              <a:latin typeface="Comfortaa"/>
              <a:ea typeface="Comfortaa"/>
              <a:cs typeface="Comfortaa"/>
              <a:sym typeface="Comfortaa"/>
            </a:endParaRPr>
          </a:p>
          <a:p>
            <a:pPr indent="0" lvl="0" marL="0" rtl="0" algn="l">
              <a:spcBef>
                <a:spcPts val="0"/>
              </a:spcBef>
              <a:spcAft>
                <a:spcPts val="0"/>
              </a:spcAft>
              <a:buNone/>
            </a:pPr>
            <a:r>
              <a:rPr lang="es">
                <a:solidFill>
                  <a:srgbClr val="FFFFFF"/>
                </a:solidFill>
                <a:latin typeface="Comfortaa"/>
                <a:ea typeface="Comfortaa"/>
                <a:cs typeface="Comfortaa"/>
                <a:sym typeface="Comfortaa"/>
              </a:rPr>
              <a:t>Deben estar impermeabilizados con plástico negro calibre 10</a:t>
            </a:r>
            <a:endParaRPr>
              <a:solidFill>
                <a:srgbClr val="FFFFFF"/>
              </a:solidFill>
              <a:latin typeface="Comfortaa"/>
              <a:ea typeface="Comfortaa"/>
              <a:cs typeface="Comfortaa"/>
              <a:sym typeface="Comfortaa"/>
            </a:endParaRPr>
          </a:p>
        </p:txBody>
      </p:sp>
      <p:graphicFrame>
        <p:nvGraphicFramePr>
          <p:cNvPr id="102" name="Google Shape;102;p18"/>
          <p:cNvGraphicFramePr/>
          <p:nvPr/>
        </p:nvGraphicFramePr>
        <p:xfrm>
          <a:off x="496025" y="3260200"/>
          <a:ext cx="3000000" cy="3000000"/>
        </p:xfrm>
        <a:graphic>
          <a:graphicData uri="http://schemas.openxmlformats.org/drawingml/2006/table">
            <a:tbl>
              <a:tblPr>
                <a:noFill/>
                <a:tableStyleId>{469D624B-1CD4-4F6F-A3A0-6220621171BC}</a:tableStyleId>
              </a:tblPr>
              <a:tblGrid>
                <a:gridCol w="2193400"/>
                <a:gridCol w="1289125"/>
                <a:gridCol w="1419200"/>
                <a:gridCol w="1037125"/>
                <a:gridCol w="1264550"/>
                <a:gridCol w="1056200"/>
              </a:tblGrid>
              <a:tr h="203200">
                <a:tc gridSpan="6">
                  <a:txBody>
                    <a:bodyPr/>
                    <a:lstStyle/>
                    <a:p>
                      <a:pPr indent="0" lvl="0" marL="0" marR="0" rtl="0" algn="ctr">
                        <a:spcBef>
                          <a:spcPts val="0"/>
                        </a:spcBef>
                        <a:spcAft>
                          <a:spcPts val="0"/>
                        </a:spcAft>
                        <a:buNone/>
                      </a:pPr>
                      <a:r>
                        <a:rPr b="1" lang="es" sz="1300">
                          <a:latin typeface="Comfortaa"/>
                          <a:ea typeface="Comfortaa"/>
                          <a:cs typeface="Comfortaa"/>
                          <a:sym typeface="Comfortaa"/>
                        </a:rPr>
                        <a:t>CARACTERÍSTICAS DE UN SUSTRATO IDEAL</a:t>
                      </a:r>
                      <a:endParaRPr b="1" sz="1300" u="none" cap="none" strike="noStrike">
                        <a:latin typeface="Comfortaa"/>
                        <a:ea typeface="Comfortaa"/>
                        <a:cs typeface="Comfortaa"/>
                        <a:sym typeface="Comfortaa"/>
                      </a:endParaRPr>
                    </a:p>
                  </a:txBody>
                  <a:tcPr marT="0" marB="0" marR="68575" marL="68575">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hMerge="1"/>
                <a:tc hMerge="1"/>
                <a:tc hMerge="1"/>
                <a:tc hMerge="1"/>
                <a:tc hMerge="1"/>
              </a:tr>
              <a:tr h="203200">
                <a:tc>
                  <a:txBody>
                    <a:bodyPr/>
                    <a:lstStyle/>
                    <a:p>
                      <a:pPr indent="0" lvl="0" marL="0" marR="0" rtl="0" algn="l">
                        <a:spcBef>
                          <a:spcPts val="0"/>
                        </a:spcBef>
                        <a:spcAft>
                          <a:spcPts val="0"/>
                        </a:spcAft>
                        <a:buNone/>
                      </a:pPr>
                      <a:r>
                        <a:t/>
                      </a:r>
                      <a:endParaRPr sz="1500">
                        <a:latin typeface="Comfortaa"/>
                        <a:ea typeface="Comfortaa"/>
                        <a:cs typeface="Comfortaa"/>
                        <a:sym typeface="Comfortaa"/>
                      </a:endParaRPr>
                    </a:p>
                    <a:p>
                      <a:pPr indent="0" lvl="0" marL="0" marR="0" rtl="0" algn="l">
                        <a:spcBef>
                          <a:spcPts val="0"/>
                        </a:spcBef>
                        <a:spcAft>
                          <a:spcPts val="0"/>
                        </a:spcAft>
                        <a:buNone/>
                      </a:pPr>
                      <a:r>
                        <a:rPr lang="es" sz="1500">
                          <a:latin typeface="Comfortaa"/>
                          <a:ea typeface="Comfortaa"/>
                          <a:cs typeface="Comfortaa"/>
                          <a:sym typeface="Comfortaa"/>
                        </a:rPr>
                        <a:t>S</a:t>
                      </a:r>
                      <a:r>
                        <a:rPr lang="es" sz="1500" u="none" cap="none" strike="noStrike">
                          <a:latin typeface="Comfortaa"/>
                          <a:ea typeface="Comfortaa"/>
                          <a:cs typeface="Comfortaa"/>
                          <a:sym typeface="Comfortaa"/>
                        </a:rPr>
                        <a:t>ustrato</a:t>
                      </a:r>
                      <a:endParaRPr sz="1500" u="none" cap="none" strike="noStrike">
                        <a:latin typeface="Comfortaa"/>
                        <a:ea typeface="Comfortaa"/>
                        <a:cs typeface="Comfortaa"/>
                        <a:sym typeface="Comfortaa"/>
                      </a:endParaRPr>
                    </a:p>
                  </a:txBody>
                  <a:tcPr marT="0" marB="0" marR="68575" marL="68575">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lang="es" sz="1500" u="none" cap="none" strike="noStrike">
                          <a:latin typeface="Comfortaa"/>
                          <a:ea typeface="Comfortaa"/>
                          <a:cs typeface="Comfortaa"/>
                          <a:sym typeface="Comfortaa"/>
                        </a:rPr>
                        <a:t>Porosidad total %</a:t>
                      </a:r>
                      <a:endParaRPr sz="1500" u="none" cap="none" strike="noStrike">
                        <a:latin typeface="Comfortaa"/>
                        <a:ea typeface="Comfortaa"/>
                        <a:cs typeface="Comfortaa"/>
                        <a:sym typeface="Comfortaa"/>
                      </a:endParaRPr>
                    </a:p>
                  </a:txBody>
                  <a:tcPr marT="0" marB="0" marR="68575" marL="68575">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lang="es" sz="1500" u="none" cap="none" strike="noStrike">
                          <a:latin typeface="Comfortaa"/>
                          <a:ea typeface="Comfortaa"/>
                          <a:cs typeface="Comfortaa"/>
                          <a:sym typeface="Comfortaa"/>
                        </a:rPr>
                        <a:t>Capacidad retención agua %</a:t>
                      </a:r>
                      <a:endParaRPr sz="1500" u="none" cap="none" strike="noStrike">
                        <a:latin typeface="Comfortaa"/>
                        <a:ea typeface="Comfortaa"/>
                        <a:cs typeface="Comfortaa"/>
                        <a:sym typeface="Comfortaa"/>
                      </a:endParaRPr>
                    </a:p>
                  </a:txBody>
                  <a:tcPr marT="0" marB="0" marR="68575" marL="68575">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lang="es" sz="1500">
                          <a:latin typeface="Comfortaa"/>
                          <a:ea typeface="Comfortaa"/>
                          <a:cs typeface="Comfortaa"/>
                          <a:sym typeface="Comfortaa"/>
                        </a:rPr>
                        <a:t>A</a:t>
                      </a:r>
                      <a:r>
                        <a:rPr lang="es" sz="1500" u="none" cap="none" strike="noStrike">
                          <a:latin typeface="Comfortaa"/>
                          <a:ea typeface="Comfortaa"/>
                          <a:cs typeface="Comfortaa"/>
                          <a:sym typeface="Comfortaa"/>
                        </a:rPr>
                        <a:t>ire</a:t>
                      </a:r>
                      <a:endParaRPr sz="1500" u="none" cap="none" strike="noStrike">
                        <a:latin typeface="Comfortaa"/>
                        <a:ea typeface="Comfortaa"/>
                        <a:cs typeface="Comfortaa"/>
                        <a:sym typeface="Comfortaa"/>
                      </a:endParaRPr>
                    </a:p>
                  </a:txBody>
                  <a:tcPr marT="0" marB="0" marR="68575" marL="68575">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lang="es" sz="1500" u="none" cap="none" strike="noStrike">
                          <a:latin typeface="Comfortaa"/>
                          <a:ea typeface="Comfortaa"/>
                          <a:cs typeface="Comfortaa"/>
                          <a:sym typeface="Comfortaa"/>
                        </a:rPr>
                        <a:t>Agua disponible a la planta </a:t>
                      </a:r>
                      <a:endParaRPr sz="1500" u="none" cap="none" strike="noStrike">
                        <a:latin typeface="Comfortaa"/>
                        <a:ea typeface="Comfortaa"/>
                        <a:cs typeface="Comfortaa"/>
                        <a:sym typeface="Comfortaa"/>
                      </a:endParaRPr>
                    </a:p>
                  </a:txBody>
                  <a:tcPr marT="0" marB="0" marR="68575" marL="68575">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lang="es" sz="1500" u="none" cap="none" strike="noStrike">
                          <a:latin typeface="Comfortaa"/>
                          <a:ea typeface="Comfortaa"/>
                          <a:cs typeface="Comfortaa"/>
                          <a:sym typeface="Comfortaa"/>
                        </a:rPr>
                        <a:t>Peso humedad kg/litro</a:t>
                      </a:r>
                      <a:endParaRPr sz="1500" u="none" cap="none" strike="noStrike">
                        <a:latin typeface="Comfortaa"/>
                        <a:ea typeface="Comfortaa"/>
                        <a:cs typeface="Comfortaa"/>
                        <a:sym typeface="Comfortaa"/>
                      </a:endParaRPr>
                    </a:p>
                  </a:txBody>
                  <a:tcPr marT="0" marB="0" marR="68575" marL="68575">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r h="203200">
                <a:tc>
                  <a:txBody>
                    <a:bodyPr/>
                    <a:lstStyle/>
                    <a:p>
                      <a:pPr indent="0" lvl="0" marL="0" marR="0" rtl="0" algn="l">
                        <a:spcBef>
                          <a:spcPts val="0"/>
                        </a:spcBef>
                        <a:spcAft>
                          <a:spcPts val="0"/>
                        </a:spcAft>
                        <a:buNone/>
                      </a:pPr>
                      <a:r>
                        <a:rPr lang="es" sz="1500" u="none" cap="none" strike="noStrike">
                          <a:latin typeface="Comfortaa"/>
                          <a:ea typeface="Comfortaa"/>
                          <a:cs typeface="Comfortaa"/>
                          <a:sym typeface="Comfortaa"/>
                        </a:rPr>
                        <a:t>Peatt moss/perlita</a:t>
                      </a:r>
                      <a:endParaRPr sz="1500" u="none" cap="none" strike="noStrike">
                        <a:latin typeface="Comfortaa"/>
                        <a:ea typeface="Comfortaa"/>
                        <a:cs typeface="Comfortaa"/>
                        <a:sym typeface="Comfortaa"/>
                      </a:endParaRPr>
                    </a:p>
                  </a:txBody>
                  <a:tcPr marT="0" marB="0" marR="68575" marL="68575">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lang="es" sz="1500" u="none" cap="none" strike="noStrike">
                          <a:latin typeface="Comfortaa"/>
                          <a:ea typeface="Comfortaa"/>
                          <a:cs typeface="Comfortaa"/>
                          <a:sym typeface="Comfortaa"/>
                        </a:rPr>
                        <a:t>70-85</a:t>
                      </a:r>
                      <a:endParaRPr sz="1500" u="none" cap="none" strike="noStrike">
                        <a:latin typeface="Comfortaa"/>
                        <a:ea typeface="Comfortaa"/>
                        <a:cs typeface="Comfortaa"/>
                        <a:sym typeface="Comfortaa"/>
                      </a:endParaRPr>
                    </a:p>
                  </a:txBody>
                  <a:tcPr marT="0" marB="0" marR="68575" marL="68575">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lang="es" sz="1500" u="none" cap="none" strike="noStrike">
                          <a:latin typeface="Comfortaa"/>
                          <a:ea typeface="Comfortaa"/>
                          <a:cs typeface="Comfortaa"/>
                          <a:sym typeface="Comfortaa"/>
                        </a:rPr>
                        <a:t>55-70</a:t>
                      </a:r>
                      <a:endParaRPr sz="1500" u="none" cap="none" strike="noStrike">
                        <a:latin typeface="Comfortaa"/>
                        <a:ea typeface="Comfortaa"/>
                        <a:cs typeface="Comfortaa"/>
                        <a:sym typeface="Comfortaa"/>
                      </a:endParaRPr>
                    </a:p>
                  </a:txBody>
                  <a:tcPr marT="0" marB="0" marR="68575" marL="68575">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lang="es" sz="1500" u="none" cap="none" strike="noStrike">
                          <a:latin typeface="Comfortaa"/>
                          <a:ea typeface="Comfortaa"/>
                          <a:cs typeface="Comfortaa"/>
                          <a:sym typeface="Comfortaa"/>
                        </a:rPr>
                        <a:t>10-20</a:t>
                      </a:r>
                      <a:endParaRPr sz="1500" u="none" cap="none" strike="noStrike">
                        <a:latin typeface="Comfortaa"/>
                        <a:ea typeface="Comfortaa"/>
                        <a:cs typeface="Comfortaa"/>
                        <a:sym typeface="Comfortaa"/>
                      </a:endParaRPr>
                    </a:p>
                  </a:txBody>
                  <a:tcPr marT="0" marB="0" marR="68575" marL="68575">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lang="es" sz="1500" u="none" cap="none" strike="noStrike">
                          <a:latin typeface="Comfortaa"/>
                          <a:ea typeface="Comfortaa"/>
                          <a:cs typeface="Comfortaa"/>
                          <a:sym typeface="Comfortaa"/>
                        </a:rPr>
                        <a:t>&gt;30</a:t>
                      </a:r>
                      <a:endParaRPr sz="1500" u="none" cap="none" strike="noStrike">
                        <a:latin typeface="Comfortaa"/>
                        <a:ea typeface="Comfortaa"/>
                        <a:cs typeface="Comfortaa"/>
                        <a:sym typeface="Comfortaa"/>
                      </a:endParaRPr>
                    </a:p>
                  </a:txBody>
                  <a:tcPr marT="0" marB="0" marR="68575" marL="68575">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lang="es" sz="1500" u="none" cap="none" strike="noStrike">
                          <a:latin typeface="Comfortaa"/>
                          <a:ea typeface="Comfortaa"/>
                          <a:cs typeface="Comfortaa"/>
                          <a:sym typeface="Comfortaa"/>
                        </a:rPr>
                        <a:t>1-1.5</a:t>
                      </a:r>
                      <a:endParaRPr sz="1500" u="none" cap="none" strike="noStrike">
                        <a:latin typeface="Comfortaa"/>
                        <a:ea typeface="Comfortaa"/>
                        <a:cs typeface="Comfortaa"/>
                        <a:sym typeface="Comfortaa"/>
                      </a:endParaRPr>
                    </a:p>
                  </a:txBody>
                  <a:tcPr marT="0" marB="0" marR="68575" marL="68575">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r h="203200">
                <a:tc>
                  <a:txBody>
                    <a:bodyPr/>
                    <a:lstStyle/>
                    <a:p>
                      <a:pPr indent="0" lvl="0" marL="0" marR="0" rtl="0" algn="l">
                        <a:spcBef>
                          <a:spcPts val="0"/>
                        </a:spcBef>
                        <a:spcAft>
                          <a:spcPts val="0"/>
                        </a:spcAft>
                        <a:buNone/>
                      </a:pPr>
                      <a:r>
                        <a:rPr lang="es" sz="1500" u="none" cap="none" strike="noStrike">
                          <a:latin typeface="Comfortaa"/>
                          <a:ea typeface="Comfortaa"/>
                          <a:cs typeface="Comfortaa"/>
                          <a:sym typeface="Comfortaa"/>
                        </a:rPr>
                        <a:t>Mezcla peatt moss, arena, tierra de hoja </a:t>
                      </a:r>
                      <a:endParaRPr sz="1500" u="none" cap="none" strike="noStrike">
                        <a:latin typeface="Comfortaa"/>
                        <a:ea typeface="Comfortaa"/>
                        <a:cs typeface="Comfortaa"/>
                        <a:sym typeface="Comfortaa"/>
                      </a:endParaRPr>
                    </a:p>
                  </a:txBody>
                  <a:tcPr marT="0" marB="0" marR="68575" marL="68575">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lang="es" sz="1500" u="none" cap="none" strike="noStrike">
                          <a:latin typeface="Comfortaa"/>
                          <a:ea typeface="Comfortaa"/>
                          <a:cs typeface="Comfortaa"/>
                          <a:sym typeface="Comfortaa"/>
                        </a:rPr>
                        <a:t>73</a:t>
                      </a:r>
                      <a:endParaRPr sz="1500" u="none" cap="none" strike="noStrike">
                        <a:latin typeface="Comfortaa"/>
                        <a:ea typeface="Comfortaa"/>
                        <a:cs typeface="Comfortaa"/>
                        <a:sym typeface="Comfortaa"/>
                      </a:endParaRPr>
                    </a:p>
                  </a:txBody>
                  <a:tcPr marT="0" marB="0" marR="68575" marL="68575">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lang="es" sz="1500" u="none" cap="none" strike="noStrike">
                          <a:latin typeface="Comfortaa"/>
                          <a:ea typeface="Comfortaa"/>
                          <a:cs typeface="Comfortaa"/>
                          <a:sym typeface="Comfortaa"/>
                        </a:rPr>
                        <a:t>62</a:t>
                      </a:r>
                      <a:endParaRPr sz="1500" u="none" cap="none" strike="noStrike">
                        <a:latin typeface="Comfortaa"/>
                        <a:ea typeface="Comfortaa"/>
                        <a:cs typeface="Comfortaa"/>
                        <a:sym typeface="Comfortaa"/>
                      </a:endParaRPr>
                    </a:p>
                  </a:txBody>
                  <a:tcPr marT="0" marB="0" marR="68575" marL="68575">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lang="es" sz="1500" u="none" cap="none" strike="noStrike">
                          <a:latin typeface="Comfortaa"/>
                          <a:ea typeface="Comfortaa"/>
                          <a:cs typeface="Comfortaa"/>
                          <a:sym typeface="Comfortaa"/>
                        </a:rPr>
                        <a:t>11</a:t>
                      </a:r>
                      <a:endParaRPr sz="1500" u="none" cap="none" strike="noStrike">
                        <a:latin typeface="Comfortaa"/>
                        <a:ea typeface="Comfortaa"/>
                        <a:cs typeface="Comfortaa"/>
                        <a:sym typeface="Comfortaa"/>
                      </a:endParaRPr>
                    </a:p>
                  </a:txBody>
                  <a:tcPr marT="0" marB="0" marR="68575" marL="68575">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lang="es" sz="1500" u="none" cap="none" strike="noStrike">
                          <a:latin typeface="Comfortaa"/>
                          <a:ea typeface="Comfortaa"/>
                          <a:cs typeface="Comfortaa"/>
                          <a:sym typeface="Comfortaa"/>
                        </a:rPr>
                        <a:t>44</a:t>
                      </a:r>
                      <a:endParaRPr sz="1500" u="none" cap="none" strike="noStrike">
                        <a:latin typeface="Comfortaa"/>
                        <a:ea typeface="Comfortaa"/>
                        <a:cs typeface="Comfortaa"/>
                        <a:sym typeface="Comfortaa"/>
                      </a:endParaRPr>
                    </a:p>
                  </a:txBody>
                  <a:tcPr marT="0" marB="0" marR="68575" marL="68575">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lang="es" sz="1500" u="none" cap="none" strike="noStrike">
                          <a:latin typeface="Comfortaa"/>
                          <a:ea typeface="Comfortaa"/>
                          <a:cs typeface="Comfortaa"/>
                          <a:sym typeface="Comfortaa"/>
                        </a:rPr>
                        <a:t>1.14</a:t>
                      </a:r>
                      <a:endParaRPr sz="1500" u="none" cap="none" strike="noStrike">
                        <a:latin typeface="Comfortaa"/>
                        <a:ea typeface="Comfortaa"/>
                        <a:cs typeface="Comfortaa"/>
                        <a:sym typeface="Comfortaa"/>
                      </a:endParaRPr>
                    </a:p>
                  </a:txBody>
                  <a:tcPr marT="0" marB="0" marR="68575" marL="68575">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bl>
          </a:graphicData>
        </a:graphic>
      </p:graphicFrame>
      <p:sp>
        <p:nvSpPr>
          <p:cNvPr id="103" name="Google Shape;103;p18"/>
          <p:cNvSpPr/>
          <p:nvPr/>
        </p:nvSpPr>
        <p:spPr>
          <a:xfrm>
            <a:off x="158375" y="949700"/>
            <a:ext cx="4594200" cy="23505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Overlock"/>
              <a:buNone/>
            </a:pPr>
            <a:r>
              <a:rPr b="1" i="0" lang="es" sz="1300" u="none" cap="none" strike="noStrike">
                <a:latin typeface="Comfortaa"/>
                <a:ea typeface="Comfortaa"/>
                <a:cs typeface="Comfortaa"/>
                <a:sym typeface="Comfortaa"/>
              </a:rPr>
              <a:t>EJEMPLOS DE MEZCLAS DE SUSTRATOS CON BUEN RESULTADO:</a:t>
            </a:r>
            <a:endParaRPr b="1" i="0" sz="1300" u="none" cap="none" strike="noStrike">
              <a:latin typeface="Comfortaa"/>
              <a:ea typeface="Comfortaa"/>
              <a:cs typeface="Comfortaa"/>
              <a:sym typeface="Comfortaa"/>
            </a:endParaRPr>
          </a:p>
          <a:p>
            <a:pPr indent="-304800" lvl="0" marL="457200" marR="0" rtl="0" algn="l">
              <a:lnSpc>
                <a:spcPct val="100000"/>
              </a:lnSpc>
              <a:spcBef>
                <a:spcPts val="0"/>
              </a:spcBef>
              <a:spcAft>
                <a:spcPts val="0"/>
              </a:spcAft>
              <a:buSzPts val="1200"/>
              <a:buFont typeface="Comfortaa"/>
              <a:buChar char="●"/>
            </a:pPr>
            <a:r>
              <a:rPr i="0" lang="es" sz="1200" u="none" cap="none" strike="noStrike">
                <a:latin typeface="Comfortaa"/>
                <a:ea typeface="Comfortaa"/>
                <a:cs typeface="Comfortaa"/>
                <a:sym typeface="Comfortaa"/>
              </a:rPr>
              <a:t>Mezcla 1: tierra de hoja, peatt-moss, tezontle o arena. 1:1:1</a:t>
            </a:r>
            <a:endParaRPr i="0" sz="1200" u="none" cap="none" strike="noStrike">
              <a:latin typeface="Comfortaa"/>
              <a:ea typeface="Comfortaa"/>
              <a:cs typeface="Comfortaa"/>
              <a:sym typeface="Comfortaa"/>
            </a:endParaRPr>
          </a:p>
          <a:p>
            <a:pPr indent="-304800" lvl="0" marL="457200" marR="0" rtl="0" algn="l">
              <a:lnSpc>
                <a:spcPct val="100000"/>
              </a:lnSpc>
              <a:spcBef>
                <a:spcPts val="0"/>
              </a:spcBef>
              <a:spcAft>
                <a:spcPts val="0"/>
              </a:spcAft>
              <a:buSzPts val="1200"/>
              <a:buFont typeface="Comfortaa"/>
              <a:buChar char="●"/>
            </a:pPr>
            <a:r>
              <a:rPr i="0" lang="es" sz="1200" u="none" cap="none" strike="noStrike">
                <a:latin typeface="Comfortaa"/>
                <a:ea typeface="Comfortaa"/>
                <a:cs typeface="Comfortaa"/>
                <a:sym typeface="Comfortaa"/>
              </a:rPr>
              <a:t>Mezcla 2: tierra de hoja, peatt-moss, tezontle o agrolita. 3:1:1.</a:t>
            </a:r>
            <a:endParaRPr i="0" sz="1200" u="none" cap="none" strike="noStrike">
              <a:latin typeface="Comfortaa"/>
              <a:ea typeface="Comfortaa"/>
              <a:cs typeface="Comfortaa"/>
              <a:sym typeface="Comfortaa"/>
            </a:endParaRPr>
          </a:p>
          <a:p>
            <a:pPr indent="-304800" lvl="0" marL="457200" marR="0" rtl="0" algn="l">
              <a:lnSpc>
                <a:spcPct val="100000"/>
              </a:lnSpc>
              <a:spcBef>
                <a:spcPts val="0"/>
              </a:spcBef>
              <a:spcAft>
                <a:spcPts val="0"/>
              </a:spcAft>
              <a:buSzPts val="1200"/>
              <a:buFont typeface="Comfortaa"/>
              <a:buChar char="●"/>
            </a:pPr>
            <a:r>
              <a:rPr i="0" lang="es" sz="1200" u="none" cap="none" strike="noStrike">
                <a:latin typeface="Comfortaa"/>
                <a:ea typeface="Comfortaa"/>
                <a:cs typeface="Comfortaa"/>
                <a:sym typeface="Comfortaa"/>
              </a:rPr>
              <a:t>Mezcla 3: Tierra de hoja, tezontle 4:1.</a:t>
            </a:r>
            <a:endParaRPr i="0" sz="1200" u="none" cap="none" strike="noStrike">
              <a:latin typeface="Comfortaa"/>
              <a:ea typeface="Comfortaa"/>
              <a:cs typeface="Comfortaa"/>
              <a:sym typeface="Comfortaa"/>
            </a:endParaRPr>
          </a:p>
          <a:p>
            <a:pPr indent="-304800" lvl="0" marL="457200" marR="0" rtl="0" algn="l">
              <a:lnSpc>
                <a:spcPct val="100000"/>
              </a:lnSpc>
              <a:spcBef>
                <a:spcPts val="0"/>
              </a:spcBef>
              <a:spcAft>
                <a:spcPts val="0"/>
              </a:spcAft>
              <a:buSzPts val="1200"/>
              <a:buFont typeface="Comfortaa"/>
              <a:buChar char="●"/>
            </a:pPr>
            <a:r>
              <a:rPr i="0" lang="es" sz="1200" u="none" cap="none" strike="noStrike">
                <a:latin typeface="Comfortaa"/>
                <a:ea typeface="Comfortaa"/>
                <a:cs typeface="Comfortaa"/>
                <a:sym typeface="Comfortaa"/>
              </a:rPr>
              <a:t>Mezcla  4: Peatt-moss, Tezontle 2:1.</a:t>
            </a:r>
            <a:endParaRPr i="0" sz="1200" u="none" cap="none" strike="noStrike">
              <a:latin typeface="Comfortaa"/>
              <a:ea typeface="Comfortaa"/>
              <a:cs typeface="Comfortaa"/>
              <a:sym typeface="Comfortaa"/>
            </a:endParaRPr>
          </a:p>
        </p:txBody>
      </p:sp>
      <p:sp>
        <p:nvSpPr>
          <p:cNvPr id="104" name="Google Shape;104;p18"/>
          <p:cNvSpPr txBox="1"/>
          <p:nvPr/>
        </p:nvSpPr>
        <p:spPr>
          <a:xfrm>
            <a:off x="4620500" y="4835000"/>
            <a:ext cx="3366000" cy="289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s" sz="900">
                <a:latin typeface="Source Code Pro"/>
                <a:ea typeface="Source Code Pro"/>
                <a:cs typeface="Source Code Pro"/>
                <a:sym typeface="Source Code Pro"/>
              </a:rPr>
              <a:t>Fuente: Ing. Pilar Guadalupe Ríos Velázquez</a:t>
            </a:r>
            <a:endParaRPr sz="900">
              <a:latin typeface="Source Code Pro"/>
              <a:ea typeface="Source Code Pro"/>
              <a:cs typeface="Source Code Pro"/>
              <a:sym typeface="Source Code Pro"/>
            </a:endParaRPr>
          </a:p>
        </p:txBody>
      </p:sp>
      <p:sp>
        <p:nvSpPr>
          <p:cNvPr id="105" name="Google Shape;105;p18"/>
          <p:cNvSpPr/>
          <p:nvPr/>
        </p:nvSpPr>
        <p:spPr>
          <a:xfrm>
            <a:off x="5004150" y="417450"/>
            <a:ext cx="3554700" cy="2554500"/>
          </a:xfrm>
          <a:prstGeom prst="rect">
            <a:avLst/>
          </a:prstGeom>
          <a:noFill/>
          <a:ln>
            <a:noFill/>
          </a:ln>
        </p:spPr>
        <p:txBody>
          <a:bodyPr anchorCtr="0" anchor="ctr" bIns="45700" lIns="91425" spcFirstLastPara="1" rIns="91425" wrap="square" tIns="45700">
            <a:noAutofit/>
          </a:bodyPr>
          <a:lstStyle/>
          <a:p>
            <a:pPr indent="0" lvl="0" marL="0" marR="0" rtl="0" algn="just">
              <a:lnSpc>
                <a:spcPct val="100000"/>
              </a:lnSpc>
              <a:spcBef>
                <a:spcPts val="0"/>
              </a:spcBef>
              <a:spcAft>
                <a:spcPts val="0"/>
              </a:spcAft>
              <a:buClr>
                <a:srgbClr val="974806"/>
              </a:buClr>
              <a:buSzPts val="2000"/>
              <a:buFont typeface="Overlock"/>
              <a:buNone/>
            </a:pPr>
            <a:r>
              <a:rPr b="1" i="0" lang="es" sz="1300" u="none" cap="none" strike="noStrike">
                <a:latin typeface="Comfortaa"/>
                <a:ea typeface="Comfortaa"/>
                <a:cs typeface="Comfortaa"/>
                <a:sym typeface="Comfortaa"/>
              </a:rPr>
              <a:t>ESTERILIZACIÓN DE LOS SUSTRATOS:</a:t>
            </a:r>
            <a:endParaRPr b="1" i="0" sz="1300" u="none" cap="none" strike="noStrike">
              <a:latin typeface="Comfortaa"/>
              <a:ea typeface="Comfortaa"/>
              <a:cs typeface="Comfortaa"/>
              <a:sym typeface="Comfortaa"/>
            </a:endParaRPr>
          </a:p>
          <a:p>
            <a:pPr indent="0" lvl="0" marL="0" marR="0" rtl="0" algn="just">
              <a:lnSpc>
                <a:spcPct val="100000"/>
              </a:lnSpc>
              <a:spcBef>
                <a:spcPts val="0"/>
              </a:spcBef>
              <a:spcAft>
                <a:spcPts val="0"/>
              </a:spcAft>
              <a:buClr>
                <a:srgbClr val="000000"/>
              </a:buClr>
              <a:buSzPts val="2000"/>
              <a:buFont typeface="Arial"/>
              <a:buNone/>
            </a:pPr>
            <a:r>
              <a:rPr b="1" i="0" lang="es" sz="1200" u="none" cap="none" strike="noStrike">
                <a:latin typeface="Comfortaa"/>
                <a:ea typeface="Comfortaa"/>
                <a:cs typeface="Comfortaa"/>
                <a:sym typeface="Comfortaa"/>
              </a:rPr>
              <a:t>Es recomendable  ya que se eliminan  semillas de hierbas, insectos, nematodos y microorganismos patógenos.</a:t>
            </a:r>
            <a:endParaRPr sz="1200">
              <a:latin typeface="Comfortaa"/>
              <a:ea typeface="Comfortaa"/>
              <a:cs typeface="Comfortaa"/>
              <a:sym typeface="Comfortaa"/>
            </a:endParaRPr>
          </a:p>
          <a:p>
            <a:pPr indent="0" lvl="0" marL="0" marR="0" rtl="0" algn="just">
              <a:lnSpc>
                <a:spcPct val="100000"/>
              </a:lnSpc>
              <a:spcBef>
                <a:spcPts val="0"/>
              </a:spcBef>
              <a:spcAft>
                <a:spcPts val="0"/>
              </a:spcAft>
              <a:buClr>
                <a:srgbClr val="000000"/>
              </a:buClr>
              <a:buSzPts val="2000"/>
              <a:buFont typeface="Calibri"/>
              <a:buNone/>
            </a:pPr>
            <a:r>
              <a:t/>
            </a:r>
            <a:endParaRPr b="1" i="0" sz="1200" u="none" cap="none" strike="noStrike">
              <a:latin typeface="Comfortaa"/>
              <a:ea typeface="Comfortaa"/>
              <a:cs typeface="Comfortaa"/>
              <a:sym typeface="Comfortaa"/>
            </a:endParaRPr>
          </a:p>
          <a:p>
            <a:pPr indent="0" lvl="0" marL="0" marR="0" rtl="0" algn="just">
              <a:lnSpc>
                <a:spcPct val="100000"/>
              </a:lnSpc>
              <a:spcBef>
                <a:spcPts val="0"/>
              </a:spcBef>
              <a:spcAft>
                <a:spcPts val="0"/>
              </a:spcAft>
              <a:buClr>
                <a:srgbClr val="974806"/>
              </a:buClr>
              <a:buSzPts val="2000"/>
              <a:buFont typeface="Arial"/>
              <a:buNone/>
            </a:pPr>
            <a:r>
              <a:rPr b="1" i="0" lang="es" sz="1300" u="none" cap="none" strike="noStrike">
                <a:latin typeface="Comfortaa"/>
                <a:ea typeface="Comfortaa"/>
                <a:cs typeface="Comfortaa"/>
                <a:sym typeface="Comfortaa"/>
              </a:rPr>
              <a:t>MÉTODOS DE ESTERILIZACIÓN: </a:t>
            </a:r>
            <a:endParaRPr b="1" i="0" sz="1300" u="none" cap="none" strike="noStrike">
              <a:latin typeface="Comfortaa"/>
              <a:ea typeface="Comfortaa"/>
              <a:cs typeface="Comfortaa"/>
              <a:sym typeface="Comfortaa"/>
            </a:endParaRPr>
          </a:p>
          <a:p>
            <a:pPr indent="0" lvl="0" marL="0" marR="0" rtl="0" algn="just">
              <a:lnSpc>
                <a:spcPct val="100000"/>
              </a:lnSpc>
              <a:spcBef>
                <a:spcPts val="0"/>
              </a:spcBef>
              <a:spcAft>
                <a:spcPts val="0"/>
              </a:spcAft>
              <a:buNone/>
            </a:pPr>
            <a:r>
              <a:rPr b="1" lang="es" sz="1200">
                <a:latin typeface="Comfortaa"/>
                <a:ea typeface="Comfortaa"/>
                <a:cs typeface="Comfortaa"/>
                <a:sym typeface="Comfortaa"/>
              </a:rPr>
              <a:t>CALOR</a:t>
            </a:r>
            <a:r>
              <a:rPr b="1" i="0" lang="es" sz="1200" u="none" cap="none" strike="noStrike">
                <a:latin typeface="Comfortaa"/>
                <a:ea typeface="Comfortaa"/>
                <a:cs typeface="Comfortaa"/>
                <a:sym typeface="Comfortaa"/>
              </a:rPr>
              <a:t>: Se somete el sustrato a 82°C durante 30 a 60 minutos, después debe  airearse bien para impedir la formación de nitritos  los cuales son sumamente tóxicos.</a:t>
            </a:r>
            <a:endParaRPr sz="1200">
              <a:latin typeface="Comfortaa"/>
              <a:ea typeface="Comfortaa"/>
              <a:cs typeface="Comfortaa"/>
              <a:sym typeface="Comfortaa"/>
            </a:endParaRPr>
          </a:p>
        </p:txBody>
      </p:sp>
    </p:spTree>
  </p:cSld>
  <p:clrMapOvr>
    <a:masterClrMapping/>
  </p:clrMapOvr>
</p:sld>
</file>

<file path=ppt/theme/theme1.xml><?xml version="1.0" encoding="utf-8"?>
<a:theme xmlns:a="http://schemas.openxmlformats.org/drawingml/2006/main" xmlns:r="http://schemas.openxmlformats.org/officeDocument/2006/relationships" name="Beach Day">
  <a:themeElements>
    <a:clrScheme name="Beach Day">
      <a:dk1>
        <a:srgbClr val="00FDC8"/>
      </a:dk1>
      <a:lt1>
        <a:srgbClr val="FFFFFF"/>
      </a:lt1>
      <a:dk2>
        <a:srgbClr val="666666"/>
      </a:dk2>
      <a:lt2>
        <a:srgbClr val="EEEEEE"/>
      </a:lt2>
      <a:accent1>
        <a:srgbClr val="212121"/>
      </a:accent1>
      <a:accent2>
        <a:srgbClr val="455A64"/>
      </a:accent2>
      <a:accent3>
        <a:srgbClr val="78909C"/>
      </a:accent3>
      <a:accent4>
        <a:srgbClr val="7C7CE0"/>
      </a:accent4>
      <a:accent5>
        <a:srgbClr val="DB4437"/>
      </a:accent5>
      <a:accent6>
        <a:srgbClr val="F6CD4C"/>
      </a:accent6>
      <a:hlink>
        <a:srgbClr val="DB4437"/>
      </a:hlink>
      <a:folHlink>
        <a:srgbClr val="DB443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