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Default ContentType="image/jpeg" Extension="jpeg"/>
  <Override ContentType="application/vnd.openxmlformats-officedocument.custom-properties+xml" PartName="/docProps/custom.xml"/>
</Types>
</file>

<file path=_rels/.rels><?xml version="1.0" encoding="UTF-8" standalone="yes" ?><Relationships xmlns="http://schemas.openxmlformats.org/package/2006/relationships"><Relationship Id="rId1" Target="ppt/presentation.xml" Type="http://schemas.openxmlformats.org/officeDocument/2006/relationships/officeDocument"/><Relationship Id="rId2"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Lst>
  <p:sldSz cy="5143500" cx="9144000"/>
  <p:notesSz cx="6858000" cy="9144000"/>
  <p:embeddedFontLst>
    <p:embeddedFont>
      <p:font typeface="Nunito"/>
      <p:regular r:id="rId13"/>
      <p:bold r:id="rId14"/>
      <p:italic r:id="rId15"/>
      <p:boldItalic r:id="rId16"/>
    </p:embeddedFont>
    <p:embeddedFont>
      <p:font typeface="Comfortaa"/>
      <p:regular r:id="rId17"/>
      <p:bold r:id="rId1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Nunito-regular.fntdata"/><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Nunito-italic.fntdata"/><Relationship Id="rId14" Type="http://schemas.openxmlformats.org/officeDocument/2006/relationships/font" Target="fonts/Nunito-bold.fntdata"/><Relationship Id="rId17" Type="http://schemas.openxmlformats.org/officeDocument/2006/relationships/font" Target="fonts/Comfortaa-regular.fntdata"/><Relationship Id="rId16" Type="http://schemas.openxmlformats.org/officeDocument/2006/relationships/font" Target="fonts/Nunito-boldItalic.fntdata"/><Relationship Id="rId5" Type="http://schemas.openxmlformats.org/officeDocument/2006/relationships/notesMaster" Target="notesMasters/notesMaster1.xml"/><Relationship Id="rId6" Type="http://schemas.openxmlformats.org/officeDocument/2006/relationships/slide" Target="slides/slide1.xml"/><Relationship Id="rId18" Type="http://schemas.openxmlformats.org/officeDocument/2006/relationships/font" Target="fonts/Comfortaa-bold.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98f795db8d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98f795db8d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97f66b3eeb_0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97f66b3eeb_0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97f66b3eeb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97f66b3eeb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97f66b3eeb_1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97f66b3eeb_1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97f66b3eeb_1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97f66b3eeb_1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534cbd08e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534cbd08e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97f66b3eeb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97f66b3eeb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accent6"/>
        </a:solidFill>
      </p:bgPr>
    </p:bg>
    <p:spTree>
      <p:nvGrpSpPr>
        <p:cNvPr id="9"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509632"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255200"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2"/>
            <p:cNvSpPr/>
            <p:nvPr/>
          </p:nvSpPr>
          <p:spPr>
            <a:xfrm>
              <a:off x="1159826"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2"/>
            <p:cNvSpPr/>
            <p:nvPr/>
          </p:nvSpPr>
          <p:spPr>
            <a:xfrm>
              <a:off x="905395"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2"/>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2"/>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2"/>
            <p:cNvSpPr/>
            <p:nvPr/>
          </p:nvSpPr>
          <p:spPr>
            <a:xfrm>
              <a:off x="7279439"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2"/>
            <p:cNvSpPr/>
            <p:nvPr/>
          </p:nvSpPr>
          <p:spPr>
            <a:xfrm>
              <a:off x="6917201"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 name="Google Shape;30;p2"/>
          <p:cNvGrpSpPr/>
          <p:nvPr/>
        </p:nvGrpSpPr>
        <p:grpSpPr>
          <a:xfrm>
            <a:off x="199149" y="4055652"/>
            <a:ext cx="2795414" cy="1083308"/>
            <a:chOff x="6917201" y="0"/>
            <a:chExt cx="2227777" cy="863400"/>
          </a:xfrm>
        </p:grpSpPr>
        <p:sp>
          <p:nvSpPr>
            <p:cNvPr id="31" name="Google Shape;31;p2"/>
            <p:cNvSpPr/>
            <p:nvPr/>
          </p:nvSpPr>
          <p:spPr>
            <a:xfrm>
              <a:off x="7641677"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2"/>
            <p:cNvSpPr/>
            <p:nvPr/>
          </p:nvSpPr>
          <p:spPr>
            <a:xfrm>
              <a:off x="7279439"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2"/>
            <p:cNvSpPr/>
            <p:nvPr/>
          </p:nvSpPr>
          <p:spPr>
            <a:xfrm>
              <a:off x="6917201"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 name="Google Shape;34;p2"/>
          <p:cNvSpPr txBox="1"/>
          <p:nvPr>
            <p:ph type="ctrTitle"/>
          </p:nvPr>
        </p:nvSpPr>
        <p:spPr>
          <a:xfrm>
            <a:off x="1858703" y="1822833"/>
            <a:ext cx="5361300" cy="1448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35" name="Google Shape;35;p2"/>
          <p:cNvSpPr txBox="1"/>
          <p:nvPr>
            <p:ph idx="1" type="subTitle"/>
          </p:nvPr>
        </p:nvSpPr>
        <p:spPr>
          <a:xfrm>
            <a:off x="1858700" y="3413158"/>
            <a:ext cx="5361300" cy="52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p:txBody>
      </p:sp>
      <p:sp>
        <p:nvSpPr>
          <p:cNvPr id="36" name="Google Shape;36;p2"/>
          <p:cNvSpPr txBox="1"/>
          <p:nvPr>
            <p:ph idx="12" type="sldNum"/>
          </p:nvPr>
        </p:nvSpPr>
        <p:spPr>
          <a:xfrm>
            <a:off x="8390734" y="4543668"/>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accent3"/>
        </a:solidFill>
      </p:bgPr>
    </p:bg>
    <p:spTree>
      <p:nvGrpSpPr>
        <p:cNvPr id="109"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1" name="Google Shape;111;p11"/>
          <p:cNvGrpSpPr/>
          <p:nvPr/>
        </p:nvGrpSpPr>
        <p:grpSpPr>
          <a:xfrm>
            <a:off x="5959222" y="4119576"/>
            <a:ext cx="2520952" cy="1024165"/>
            <a:chOff x="6917201" y="0"/>
            <a:chExt cx="2227777" cy="863400"/>
          </a:xfrm>
        </p:grpSpPr>
        <p:sp>
          <p:nvSpPr>
            <p:cNvPr id="112" name="Google Shape;112;p11"/>
            <p:cNvSpPr/>
            <p:nvPr/>
          </p:nvSpPr>
          <p:spPr>
            <a:xfrm>
              <a:off x="7641677"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1"/>
            <p:cNvSpPr/>
            <p:nvPr/>
          </p:nvSpPr>
          <p:spPr>
            <a:xfrm>
              <a:off x="7279439"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1"/>
            <p:cNvSpPr/>
            <p:nvPr/>
          </p:nvSpPr>
          <p:spPr>
            <a:xfrm>
              <a:off x="6917201"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5" name="Google Shape;115;p11"/>
          <p:cNvGrpSpPr/>
          <p:nvPr/>
        </p:nvGrpSpPr>
        <p:grpSpPr>
          <a:xfrm>
            <a:off x="199149" y="2"/>
            <a:ext cx="2795414" cy="1083308"/>
            <a:chOff x="6917201" y="0"/>
            <a:chExt cx="2227777" cy="863400"/>
          </a:xfrm>
        </p:grpSpPr>
        <p:sp>
          <p:nvSpPr>
            <p:cNvPr id="116" name="Google Shape;116;p11"/>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1"/>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1"/>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9" name="Google Shape;119;p11"/>
          <p:cNvSpPr txBox="1"/>
          <p:nvPr>
            <p:ph hasCustomPrompt="1" type="title"/>
          </p:nvPr>
        </p:nvSpPr>
        <p:spPr>
          <a:xfrm>
            <a:off x="1385850" y="1383850"/>
            <a:ext cx="6372300" cy="13797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0" name="Google Shape;120;p11"/>
          <p:cNvSpPr txBox="1"/>
          <p:nvPr>
            <p:ph idx="1" type="body"/>
          </p:nvPr>
        </p:nvSpPr>
        <p:spPr>
          <a:xfrm>
            <a:off x="1385850" y="2863850"/>
            <a:ext cx="6372300" cy="641100"/>
          </a:xfrm>
          <a:prstGeom prst="rect">
            <a:avLst/>
          </a:prstGeom>
        </p:spPr>
        <p:txBody>
          <a:bodyPr anchorCtr="0" anchor="t" bIns="91425" lIns="91425" spcFirstLastPara="1" rIns="91425" wrap="square" tIns="91425">
            <a:noAutofit/>
          </a:bodyPr>
          <a:lstStyle>
            <a:lvl1pPr indent="-311150" lvl="0" marL="457200" algn="ctr">
              <a:spcBef>
                <a:spcPts val="0"/>
              </a:spcBef>
              <a:spcAft>
                <a:spcPts val="0"/>
              </a:spcAft>
              <a:buSzPts val="1300"/>
              <a:buChar char="●"/>
              <a:defRPr/>
            </a:lvl1pPr>
            <a:lvl2pPr indent="-298450" lvl="1" marL="914400" algn="ctr">
              <a:spcBef>
                <a:spcPts val="1600"/>
              </a:spcBef>
              <a:spcAft>
                <a:spcPts val="0"/>
              </a:spcAft>
              <a:buSzPts val="1100"/>
              <a:buChar char="○"/>
              <a:defRPr/>
            </a:lvl2pPr>
            <a:lvl3pPr indent="-298450" lvl="2" marL="1371600" algn="ctr">
              <a:spcBef>
                <a:spcPts val="1600"/>
              </a:spcBef>
              <a:spcAft>
                <a:spcPts val="0"/>
              </a:spcAft>
              <a:buSzPts val="1100"/>
              <a:buChar char="■"/>
              <a:defRPr/>
            </a:lvl3pPr>
            <a:lvl4pPr indent="-298450" lvl="3" marL="1828800" algn="ctr">
              <a:spcBef>
                <a:spcPts val="1600"/>
              </a:spcBef>
              <a:spcAft>
                <a:spcPts val="0"/>
              </a:spcAft>
              <a:buSzPts val="1100"/>
              <a:buChar char="●"/>
              <a:defRPr/>
            </a:lvl4pPr>
            <a:lvl5pPr indent="-298450" lvl="4" marL="2286000" algn="ctr">
              <a:spcBef>
                <a:spcPts val="1600"/>
              </a:spcBef>
              <a:spcAft>
                <a:spcPts val="0"/>
              </a:spcAft>
              <a:buSzPts val="1100"/>
              <a:buChar char="○"/>
              <a:defRPr/>
            </a:lvl5pPr>
            <a:lvl6pPr indent="-298450" lvl="5" marL="2743200" algn="ctr">
              <a:spcBef>
                <a:spcPts val="1600"/>
              </a:spcBef>
              <a:spcAft>
                <a:spcPts val="0"/>
              </a:spcAft>
              <a:buSzPts val="1100"/>
              <a:buChar char="■"/>
              <a:defRPr/>
            </a:lvl6pPr>
            <a:lvl7pPr indent="-298450" lvl="6" marL="3200400" algn="ctr">
              <a:spcBef>
                <a:spcPts val="1600"/>
              </a:spcBef>
              <a:spcAft>
                <a:spcPts val="0"/>
              </a:spcAft>
              <a:buSzPts val="1100"/>
              <a:buChar char="●"/>
              <a:defRPr/>
            </a:lvl7pPr>
            <a:lvl8pPr indent="-298450" lvl="7" marL="3657600" algn="ctr">
              <a:spcBef>
                <a:spcPts val="1600"/>
              </a:spcBef>
              <a:spcAft>
                <a:spcPts val="0"/>
              </a:spcAft>
              <a:buSzPts val="1100"/>
              <a:buChar char="○"/>
              <a:defRPr/>
            </a:lvl8pPr>
            <a:lvl9pPr indent="-298450" lvl="8" marL="4114800" algn="ctr">
              <a:spcBef>
                <a:spcPts val="1600"/>
              </a:spcBef>
              <a:spcAft>
                <a:spcPts val="1600"/>
              </a:spcAft>
              <a:buSzPts val="1100"/>
              <a:buChar char="■"/>
              <a:defRPr/>
            </a:lvl9pPr>
          </a:lstStyle>
          <a:p/>
        </p:txBody>
      </p:sp>
      <p:sp>
        <p:nvSpPr>
          <p:cNvPr id="121" name="Google Shape;121;p11"/>
          <p:cNvSpPr txBox="1"/>
          <p:nvPr>
            <p:ph idx="12" type="sldNum"/>
          </p:nvPr>
        </p:nvSpPr>
        <p:spPr>
          <a:xfrm>
            <a:off x="8390734" y="4543668"/>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2" name="Shape 122"/>
        <p:cNvGrpSpPr/>
        <p:nvPr/>
      </p:nvGrpSpPr>
      <p:grpSpPr>
        <a:xfrm>
          <a:off x="0" y="0"/>
          <a:ext cx="0" cy="0"/>
          <a:chOff x="0" y="0"/>
          <a:chExt cx="0" cy="0"/>
        </a:xfrm>
      </p:grpSpPr>
      <p:sp>
        <p:nvSpPr>
          <p:cNvPr id="123" name="Google Shape;123;p12"/>
          <p:cNvSpPr txBox="1"/>
          <p:nvPr>
            <p:ph idx="12" type="sldNum"/>
          </p:nvPr>
        </p:nvSpPr>
        <p:spPr>
          <a:xfrm>
            <a:off x="8390734" y="4543668"/>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accent3"/>
        </a:solidFill>
      </p:bgPr>
    </p:bg>
    <p:spTree>
      <p:nvGrpSpPr>
        <p:cNvPr id="37" name="Shape 37"/>
        <p:cNvGrpSpPr/>
        <p:nvPr/>
      </p:nvGrpSpPr>
      <p:grpSpPr>
        <a:xfrm>
          <a:off x="0" y="0"/>
          <a:ext cx="0" cy="0"/>
          <a:chOff x="0" y="0"/>
          <a:chExt cx="0" cy="0"/>
        </a:xfrm>
      </p:grpSpPr>
      <p:sp>
        <p:nvSpPr>
          <p:cNvPr id="38" name="Google Shape;38;p3"/>
          <p:cNvSpPr/>
          <p:nvPr/>
        </p:nvSpPr>
        <p:spPr>
          <a:xfrm flipH="1">
            <a:off x="4757100" y="2309400"/>
            <a:ext cx="4386900" cy="2834100"/>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9" name="Google Shape;39;p3"/>
          <p:cNvGrpSpPr/>
          <p:nvPr/>
        </p:nvGrpSpPr>
        <p:grpSpPr>
          <a:xfrm>
            <a:off x="5594191" y="3961115"/>
            <a:ext cx="2910145" cy="1182340"/>
            <a:chOff x="6917201" y="0"/>
            <a:chExt cx="2227777" cy="863400"/>
          </a:xfrm>
        </p:grpSpPr>
        <p:sp>
          <p:nvSpPr>
            <p:cNvPr id="40" name="Google Shape;40;p3"/>
            <p:cNvSpPr/>
            <p:nvPr/>
          </p:nvSpPr>
          <p:spPr>
            <a:xfrm>
              <a:off x="7641677"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3"/>
            <p:cNvSpPr/>
            <p:nvPr/>
          </p:nvSpPr>
          <p:spPr>
            <a:xfrm>
              <a:off x="7279439"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3"/>
            <p:cNvSpPr/>
            <p:nvPr/>
          </p:nvSpPr>
          <p:spPr>
            <a:xfrm>
              <a:off x="6917201"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 name="Google Shape;43;p3"/>
          <p:cNvGrpSpPr/>
          <p:nvPr/>
        </p:nvGrpSpPr>
        <p:grpSpPr>
          <a:xfrm>
            <a:off x="199149" y="2"/>
            <a:ext cx="2795414" cy="1083308"/>
            <a:chOff x="6917201" y="0"/>
            <a:chExt cx="2227777" cy="863400"/>
          </a:xfrm>
        </p:grpSpPr>
        <p:sp>
          <p:nvSpPr>
            <p:cNvPr id="44" name="Google Shape;44;p3"/>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3"/>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3"/>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7" name="Google Shape;47;p3"/>
          <p:cNvSpPr txBox="1"/>
          <p:nvPr>
            <p:ph type="title"/>
          </p:nvPr>
        </p:nvSpPr>
        <p:spPr>
          <a:xfrm>
            <a:off x="1888684" y="1746100"/>
            <a:ext cx="5377500" cy="16461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p:txBody>
      </p:sp>
      <p:sp>
        <p:nvSpPr>
          <p:cNvPr id="48" name="Google Shape;48;p3"/>
          <p:cNvSpPr txBox="1"/>
          <p:nvPr>
            <p:ph idx="12" type="sldNum"/>
          </p:nvPr>
        </p:nvSpPr>
        <p:spPr>
          <a:xfrm>
            <a:off x="8390734" y="4543668"/>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bg>
      <p:bgPr>
        <a:solidFill>
          <a:schemeClr val="dk2"/>
        </a:solidFill>
      </p:bgPr>
    </p:bg>
    <p:spTree>
      <p:nvGrpSpPr>
        <p:cNvPr id="49" name="Shape 49"/>
        <p:cNvGrpSpPr/>
        <p:nvPr/>
      </p:nvGrpSpPr>
      <p:grpSpPr>
        <a:xfrm>
          <a:off x="0" y="0"/>
          <a:ext cx="0" cy="0"/>
          <a:chOff x="0" y="0"/>
          <a:chExt cx="0" cy="0"/>
        </a:xfrm>
      </p:grpSpPr>
      <p:sp>
        <p:nvSpPr>
          <p:cNvPr id="50" name="Google Shape;50;p4"/>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4"/>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4"/>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4"/>
          <p:cNvSpPr txBox="1"/>
          <p:nvPr>
            <p:ph type="title"/>
          </p:nvPr>
        </p:nvSpPr>
        <p:spPr>
          <a:xfrm>
            <a:off x="819150" y="845600"/>
            <a:ext cx="7505700" cy="9546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54" name="Google Shape;54;p4"/>
          <p:cNvSpPr txBox="1"/>
          <p:nvPr>
            <p:ph idx="1" type="body"/>
          </p:nvPr>
        </p:nvSpPr>
        <p:spPr>
          <a:xfrm>
            <a:off x="819150" y="1990725"/>
            <a:ext cx="7505700" cy="24480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55" name="Google Shape;55;p4"/>
          <p:cNvSpPr txBox="1"/>
          <p:nvPr>
            <p:ph idx="12" type="sldNum"/>
          </p:nvPr>
        </p:nvSpPr>
        <p:spPr>
          <a:xfrm>
            <a:off x="8390734" y="4543668"/>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bg>
      <p:bgPr>
        <a:solidFill>
          <a:schemeClr val="dk2"/>
        </a:solidFill>
      </p:bgPr>
    </p:bg>
    <p:spTree>
      <p:nvGrpSpPr>
        <p:cNvPr id="56" name="Shape 56"/>
        <p:cNvGrpSpPr/>
        <p:nvPr/>
      </p:nvGrpSpPr>
      <p:grpSpPr>
        <a:xfrm>
          <a:off x="0" y="0"/>
          <a:ext cx="0" cy="0"/>
          <a:chOff x="0" y="0"/>
          <a:chExt cx="0" cy="0"/>
        </a:xfrm>
      </p:grpSpPr>
      <p:sp>
        <p:nvSpPr>
          <p:cNvPr id="57" name="Google Shape;57;p5"/>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5"/>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5"/>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5"/>
          <p:cNvSpPr txBox="1"/>
          <p:nvPr>
            <p:ph type="title"/>
          </p:nvPr>
        </p:nvSpPr>
        <p:spPr>
          <a:xfrm>
            <a:off x="819150" y="845600"/>
            <a:ext cx="7505700" cy="9546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61" name="Google Shape;61;p5"/>
          <p:cNvSpPr txBox="1"/>
          <p:nvPr>
            <p:ph idx="1" type="body"/>
          </p:nvPr>
        </p:nvSpPr>
        <p:spPr>
          <a:xfrm>
            <a:off x="819150" y="1990725"/>
            <a:ext cx="3686100" cy="24480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62" name="Google Shape;62;p5"/>
          <p:cNvSpPr txBox="1"/>
          <p:nvPr>
            <p:ph idx="2" type="body"/>
          </p:nvPr>
        </p:nvSpPr>
        <p:spPr>
          <a:xfrm>
            <a:off x="4638675" y="1990725"/>
            <a:ext cx="3686100" cy="24480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63" name="Google Shape;63;p5"/>
          <p:cNvSpPr txBox="1"/>
          <p:nvPr>
            <p:ph idx="12" type="sldNum"/>
          </p:nvPr>
        </p:nvSpPr>
        <p:spPr>
          <a:xfrm>
            <a:off x="8390734" y="4543668"/>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solidFill>
          <a:schemeClr val="dk2"/>
        </a:solidFill>
      </p:bgPr>
    </p:bg>
    <p:spTree>
      <p:nvGrpSpPr>
        <p:cNvPr id="64"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6"/>
          <p:cNvSpPr txBox="1"/>
          <p:nvPr>
            <p:ph type="title"/>
          </p:nvPr>
        </p:nvSpPr>
        <p:spPr>
          <a:xfrm>
            <a:off x="819150" y="845600"/>
            <a:ext cx="7505700" cy="9546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69" name="Google Shape;69;p6"/>
          <p:cNvSpPr txBox="1"/>
          <p:nvPr>
            <p:ph idx="12" type="sldNum"/>
          </p:nvPr>
        </p:nvSpPr>
        <p:spPr>
          <a:xfrm>
            <a:off x="8390734" y="4543668"/>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bg>
      <p:bgPr>
        <a:solidFill>
          <a:schemeClr val="accent3"/>
        </a:solidFill>
      </p:bgPr>
    </p:bg>
    <p:spTree>
      <p:nvGrpSpPr>
        <p:cNvPr id="70"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7"/>
          <p:cNvSpPr/>
          <p:nvPr/>
        </p:nvSpPr>
        <p:spPr>
          <a:xfrm>
            <a:off x="31" y="2824500"/>
            <a:ext cx="7370400" cy="23190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7"/>
          <p:cNvSpPr txBox="1"/>
          <p:nvPr>
            <p:ph type="title"/>
          </p:nvPr>
        </p:nvSpPr>
        <p:spPr>
          <a:xfrm>
            <a:off x="819150" y="845600"/>
            <a:ext cx="3709200" cy="13830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75" name="Google Shape;75;p7"/>
          <p:cNvSpPr txBox="1"/>
          <p:nvPr>
            <p:ph idx="1" type="body"/>
          </p:nvPr>
        </p:nvSpPr>
        <p:spPr>
          <a:xfrm>
            <a:off x="830700" y="2319050"/>
            <a:ext cx="3709200" cy="21198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76" name="Google Shape;76;p7"/>
          <p:cNvSpPr txBox="1"/>
          <p:nvPr>
            <p:ph idx="12" type="sldNum"/>
          </p:nvPr>
        </p:nvSpPr>
        <p:spPr>
          <a:xfrm>
            <a:off x="8390734" y="4543668"/>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1"/>
        </a:solidFill>
      </p:bgPr>
    </p:bg>
    <p:spTree>
      <p:nvGrpSpPr>
        <p:cNvPr id="77"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8"/>
            <p:cNvSpPr/>
            <p:nvPr/>
          </p:nvSpPr>
          <p:spPr>
            <a:xfrm>
              <a:off x="4093430"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8"/>
            <p:cNvSpPr/>
            <p:nvPr/>
          </p:nvSpPr>
          <p:spPr>
            <a:xfrm>
              <a:off x="3961956"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8"/>
            <p:cNvSpPr/>
            <p:nvPr/>
          </p:nvSpPr>
          <p:spPr>
            <a:xfrm>
              <a:off x="7279439"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8"/>
            <p:cNvSpPr/>
            <p:nvPr/>
          </p:nvSpPr>
          <p:spPr>
            <a:xfrm>
              <a:off x="6917201"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9" name="Google Shape;89;p8"/>
          <p:cNvGrpSpPr/>
          <p:nvPr/>
        </p:nvGrpSpPr>
        <p:grpSpPr>
          <a:xfrm>
            <a:off x="5886353" y="1243"/>
            <a:ext cx="3257455" cy="1261514"/>
            <a:chOff x="6917201" y="0"/>
            <a:chExt cx="2227777" cy="863400"/>
          </a:xfrm>
        </p:grpSpPr>
        <p:sp>
          <p:nvSpPr>
            <p:cNvPr id="90" name="Google Shape;90;p8"/>
            <p:cNvSpPr/>
            <p:nvPr/>
          </p:nvSpPr>
          <p:spPr>
            <a:xfrm>
              <a:off x="7641677"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8"/>
            <p:cNvSpPr/>
            <p:nvPr/>
          </p:nvSpPr>
          <p:spPr>
            <a:xfrm>
              <a:off x="7279439"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8"/>
            <p:cNvSpPr/>
            <p:nvPr/>
          </p:nvSpPr>
          <p:spPr>
            <a:xfrm>
              <a:off x="6917201"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3" name="Google Shape;93;p8"/>
          <p:cNvSpPr txBox="1"/>
          <p:nvPr>
            <p:ph type="title"/>
          </p:nvPr>
        </p:nvSpPr>
        <p:spPr>
          <a:xfrm>
            <a:off x="1393929" y="1301146"/>
            <a:ext cx="6366900" cy="2539200"/>
          </a:xfrm>
          <a:prstGeom prst="rect">
            <a:avLst/>
          </a:prstGeom>
        </p:spPr>
        <p:txBody>
          <a:bodyPr anchorCtr="0" anchor="ctr" bIns="91425" lIns="91425" spcFirstLastPara="1" rIns="91425" wrap="square" tIns="91425">
            <a:noAutofit/>
          </a:bodyPr>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p:txBody>
      </p:sp>
      <p:sp>
        <p:nvSpPr>
          <p:cNvPr id="94" name="Google Shape;94;p8"/>
          <p:cNvSpPr txBox="1"/>
          <p:nvPr>
            <p:ph idx="12" type="sldNum"/>
          </p:nvPr>
        </p:nvSpPr>
        <p:spPr>
          <a:xfrm>
            <a:off x="8390734" y="4543668"/>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bg>
      <p:bgPr>
        <a:solidFill>
          <a:schemeClr val="dk2"/>
        </a:solidFill>
      </p:bgPr>
    </p:bg>
    <p:spTree>
      <p:nvGrpSpPr>
        <p:cNvPr id="95"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9"/>
          <p:cNvSpPr txBox="1"/>
          <p:nvPr>
            <p:ph type="title"/>
          </p:nvPr>
        </p:nvSpPr>
        <p:spPr>
          <a:xfrm>
            <a:off x="819150" y="845600"/>
            <a:ext cx="6424200" cy="7050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100" name="Google Shape;100;p9"/>
          <p:cNvSpPr txBox="1"/>
          <p:nvPr>
            <p:ph idx="1" type="subTitle"/>
          </p:nvPr>
        </p:nvSpPr>
        <p:spPr>
          <a:xfrm>
            <a:off x="819150" y="1550700"/>
            <a:ext cx="5859900" cy="3936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101" name="Google Shape;101;p9"/>
          <p:cNvSpPr txBox="1"/>
          <p:nvPr>
            <p:ph idx="2" type="body"/>
          </p:nvPr>
        </p:nvSpPr>
        <p:spPr>
          <a:xfrm>
            <a:off x="819150" y="2467050"/>
            <a:ext cx="5859900" cy="20955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102" name="Google Shape;102;p9"/>
          <p:cNvSpPr txBox="1"/>
          <p:nvPr>
            <p:ph idx="12" type="sldNum"/>
          </p:nvPr>
        </p:nvSpPr>
        <p:spPr>
          <a:xfrm>
            <a:off x="8390734" y="4543668"/>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bg>
      <p:bgPr>
        <a:solidFill>
          <a:schemeClr val="accent1"/>
        </a:solidFill>
      </p:bgPr>
    </p:bg>
    <p:spTree>
      <p:nvGrpSpPr>
        <p:cNvPr id="103"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0"/>
          <p:cNvSpPr txBox="1"/>
          <p:nvPr>
            <p:ph idx="1" type="body"/>
          </p:nvPr>
        </p:nvSpPr>
        <p:spPr>
          <a:xfrm>
            <a:off x="328025" y="4163500"/>
            <a:ext cx="7415100" cy="605100"/>
          </a:xfrm>
          <a:prstGeom prst="rect">
            <a:avLst/>
          </a:prstGeom>
        </p:spPr>
        <p:txBody>
          <a:bodyPr anchorCtr="0" anchor="b" bIns="91425" lIns="91425" spcFirstLastPara="1" rIns="91425" wrap="square" tIns="91425">
            <a:noAutofit/>
          </a:bodyPr>
          <a:lstStyle>
            <a:lvl1pPr indent="-228600" lvl="0" marL="457200">
              <a:lnSpc>
                <a:spcPct val="100000"/>
              </a:lnSpc>
              <a:spcBef>
                <a:spcPts val="0"/>
              </a:spcBef>
              <a:spcAft>
                <a:spcPts val="0"/>
              </a:spcAft>
              <a:buSzPts val="1300"/>
              <a:buNone/>
              <a:defRPr/>
            </a:lvl1pPr>
          </a:lstStyle>
          <a:p/>
        </p:txBody>
      </p:sp>
      <p:sp>
        <p:nvSpPr>
          <p:cNvPr id="108" name="Google Shape;108;p10"/>
          <p:cNvSpPr txBox="1"/>
          <p:nvPr>
            <p:ph idx="12" type="sldNum"/>
          </p:nvPr>
        </p:nvSpPr>
        <p:spPr>
          <a:xfrm>
            <a:off x="8390734" y="4543668"/>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hift">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p:txBody>
      </p:sp>
      <p:sp>
        <p:nvSpPr>
          <p:cNvPr id="7" name="Google Shape;7;p1"/>
          <p:cNvSpPr txBox="1"/>
          <p:nvPr>
            <p:ph idx="1" type="body"/>
          </p:nvPr>
        </p:nvSpPr>
        <p:spPr>
          <a:xfrm>
            <a:off x="311700" y="1152475"/>
            <a:ext cx="8520600" cy="3391200"/>
          </a:xfrm>
          <a:prstGeom prst="rect">
            <a:avLst/>
          </a:prstGeom>
          <a:noFill/>
          <a:ln>
            <a:noFill/>
          </a:ln>
        </p:spPr>
        <p:txBody>
          <a:bodyPr anchorCtr="0" anchor="t" bIns="91425" lIns="91425" spcFirstLastPara="1" rIns="91425" wrap="square" tIns="91425">
            <a:noAutofit/>
          </a:bodyPr>
          <a:lstStyle>
            <a:lvl1pPr indent="-311150" lvl="0" marL="45720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indent="-298450" lvl="1" marL="91440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indent="-298450" lvl="2" marL="137160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indent="-298450" lvl="3" marL="182880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indent="-298450" lvl="4" marL="228600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indent="-298450" lvl="5" marL="274320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indent="-298450" lvl="6" marL="320040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indent="-298450" lvl="7" marL="365760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indent="-298450" lvl="8" marL="4114800">
              <a:lnSpc>
                <a:spcPct val="115000"/>
              </a:lnSpc>
              <a:spcBef>
                <a:spcPts val="1600"/>
              </a:spcBef>
              <a:spcAft>
                <a:spcPts val="1600"/>
              </a:spcAft>
              <a:buClr>
                <a:schemeClr val="dk2"/>
              </a:buClr>
              <a:buSzPts val="1100"/>
              <a:buFont typeface="Calibri"/>
              <a:buChar char="■"/>
              <a:defRPr sz="1100">
                <a:solidFill>
                  <a:schemeClr val="dk2"/>
                </a:solidFill>
                <a:latin typeface="Calibri"/>
                <a:ea typeface="Calibri"/>
                <a:cs typeface="Calibri"/>
                <a:sym typeface="Calibri"/>
              </a:defRPr>
            </a:lvl9pPr>
          </a:lstStyle>
          <a:p/>
        </p:txBody>
      </p:sp>
      <p:sp>
        <p:nvSpPr>
          <p:cNvPr id="8" name="Google Shape;8;p1"/>
          <p:cNvSpPr txBox="1"/>
          <p:nvPr>
            <p:ph idx="12" type="sldNum"/>
          </p:nvPr>
        </p:nvSpPr>
        <p:spPr>
          <a:xfrm>
            <a:off x="8390734" y="4543668"/>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xml"/><Relationship Id="rId3" Type="http://schemas.openxmlformats.org/officeDocument/2006/relationships/hyperlink" Target="mailto:tat.huertosurbanoscll@gmail.com" TargetMode="External"/></Relationships>
</file>

<file path=ppt/slides/_rels/slide2.xml.rels><?xml version="1.0" encoding="UTF-8" standalone="yes" ?><Relationships xmlns="http://schemas.openxmlformats.org/package/2006/relationships"><Relationship Id="rId1" Target="../slideLayouts/slideLayout9.xml" Type="http://schemas.openxmlformats.org/officeDocument/2006/relationships/slideLayout"/><Relationship Id="rId2" Target="../notesSlides/notesSlide2.xml" Type="http://schemas.openxmlformats.org/officeDocument/2006/relationships/notesSlide"/><Relationship Id="rId3" Target="../media/image15.jpeg" Type="http://schemas.openxmlformats.org/officeDocument/2006/relationships/image"/><Relationship Id="rId4" Target="../media/image12.jpeg" Type="http://schemas.openxmlformats.org/officeDocument/2006/relationships/image"/><Relationship Id="rId10" Target="../media/image1.jpeg" Type="http://schemas.openxmlformats.org/officeDocument/2006/relationships/image"/><Relationship Id="rId9" Target="../media/image4.jpeg" Type="http://schemas.openxmlformats.org/officeDocument/2006/relationships/image"/><Relationship Id="rId5" Target="../media/image8.jpeg" Type="http://schemas.openxmlformats.org/officeDocument/2006/relationships/image"/><Relationship Id="rId6" Target="../media/image5.png" Type="http://schemas.openxmlformats.org/officeDocument/2006/relationships/image"/><Relationship Id="rId7" Target="../media/image18.jpeg" Type="http://schemas.openxmlformats.org/officeDocument/2006/relationships/image"/><Relationship Id="rId8" Target="../media/image19.png" Type="http://schemas.openxmlformats.org/officeDocument/2006/relationships/image"/></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 Id="rId3" Type="http://schemas.openxmlformats.org/officeDocument/2006/relationships/image" Target="../media/image11.png"/><Relationship Id="rId4" Type="http://schemas.openxmlformats.org/officeDocument/2006/relationships/image" Target="../media/image2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 Id="rId3" Type="http://schemas.openxmlformats.org/officeDocument/2006/relationships/image" Target="../media/image9.jpg"/><Relationship Id="rId4" Type="http://schemas.openxmlformats.org/officeDocument/2006/relationships/image" Target="../media/image17.jpg"/><Relationship Id="rId9" Type="http://schemas.openxmlformats.org/officeDocument/2006/relationships/image" Target="../media/image10.jpg"/><Relationship Id="rId5" Type="http://schemas.openxmlformats.org/officeDocument/2006/relationships/image" Target="../media/image16.jpg"/><Relationship Id="rId6" Type="http://schemas.openxmlformats.org/officeDocument/2006/relationships/image" Target="../media/image2.jpg"/><Relationship Id="rId7" Type="http://schemas.openxmlformats.org/officeDocument/2006/relationships/image" Target="../media/image14.jpg"/><Relationship Id="rId8" Type="http://schemas.openxmlformats.org/officeDocument/2006/relationships/image" Target="../media/image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 Id="rId3" Type="http://schemas.openxmlformats.org/officeDocument/2006/relationships/image" Target="../media/image3.jpg"/><Relationship Id="rId4" Type="http://schemas.openxmlformats.org/officeDocument/2006/relationships/image" Target="../media/image7.jpg"/><Relationship Id="rId5" Type="http://schemas.openxmlformats.org/officeDocument/2006/relationships/image" Target="../media/image13.jpg"/><Relationship Id="rId6" Type="http://schemas.openxmlformats.org/officeDocument/2006/relationships/image" Target="../media/image24.jpg"/><Relationship Id="rId7" Type="http://schemas.openxmlformats.org/officeDocument/2006/relationships/image" Target="../media/image20.jpg"/><Relationship Id="rId8" Type="http://schemas.openxmlformats.org/officeDocument/2006/relationships/image" Target="../media/image2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image" Target="../media/image35.jpg"/><Relationship Id="rId4" Type="http://schemas.openxmlformats.org/officeDocument/2006/relationships/image" Target="../media/image33.jpg"/><Relationship Id="rId5" Type="http://schemas.openxmlformats.org/officeDocument/2006/relationships/image" Target="../media/image31.jpg"/><Relationship Id="rId6" Type="http://schemas.openxmlformats.org/officeDocument/2006/relationships/image" Target="../media/image23.jpg"/><Relationship Id="rId7" Type="http://schemas.openxmlformats.org/officeDocument/2006/relationships/image" Target="../media/image25.jpg"/><Relationship Id="rId8" Type="http://schemas.openxmlformats.org/officeDocument/2006/relationships/image" Target="../media/image28.jpg"/></Relationships>
</file>

<file path=ppt/slides/_rels/slide7.xml.rels><?xml version="1.0" encoding="UTF-8" standalone="yes" ?><Relationships xmlns="http://schemas.openxmlformats.org/package/2006/relationships"><Relationship Id="rId11" Target="../media/image38.jpeg" Type="http://schemas.openxmlformats.org/officeDocument/2006/relationships/image"/><Relationship Id="rId10" Target="../media/image40.jpeg" Type="http://schemas.openxmlformats.org/officeDocument/2006/relationships/image"/><Relationship Id="rId13" Target="../media/image37.jpeg" Type="http://schemas.openxmlformats.org/officeDocument/2006/relationships/image"/><Relationship Id="rId12" Target="../media/image34.jpeg" Type="http://schemas.openxmlformats.org/officeDocument/2006/relationships/image"/><Relationship Id="rId1" Target="../slideLayouts/slideLayout9.xml" Type="http://schemas.openxmlformats.org/officeDocument/2006/relationships/slideLayout"/><Relationship Id="rId2" Target="../notesSlides/notesSlide7.xml" Type="http://schemas.openxmlformats.org/officeDocument/2006/relationships/notesSlide"/><Relationship Id="rId3" Target="../media/image29.jpeg" Type="http://schemas.openxmlformats.org/officeDocument/2006/relationships/image"/><Relationship Id="rId4" Target="../media/image27.jpeg" Type="http://schemas.openxmlformats.org/officeDocument/2006/relationships/image"/><Relationship Id="rId9" Target="../media/image39.jpeg" Type="http://schemas.openxmlformats.org/officeDocument/2006/relationships/image"/><Relationship Id="rId14" Target="../media/image41.jpeg" Type="http://schemas.openxmlformats.org/officeDocument/2006/relationships/image"/><Relationship Id="rId5" Target="../media/image32.jpeg" Type="http://schemas.openxmlformats.org/officeDocument/2006/relationships/image"/><Relationship Id="rId6" Target="../media/image30.jpeg" Type="http://schemas.openxmlformats.org/officeDocument/2006/relationships/image"/><Relationship Id="rId7" Target="../media/image26.jpeg" Type="http://schemas.openxmlformats.org/officeDocument/2006/relationships/image"/><Relationship Id="rId8" Target="../media/image36.jpeg" Type="http://schemas.openxmlformats.org/officeDocument/2006/relationships/image"/></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8761D"/>
        </a:solidFill>
      </p:bgPr>
    </p:bg>
    <p:spTree>
      <p:nvGrpSpPr>
        <p:cNvPr id="127" name="Shape 127"/>
        <p:cNvGrpSpPr/>
        <p:nvPr/>
      </p:nvGrpSpPr>
      <p:grpSpPr>
        <a:xfrm>
          <a:off x="0" y="0"/>
          <a:ext cx="0" cy="0"/>
          <a:chOff x="0" y="0"/>
          <a:chExt cx="0" cy="0"/>
        </a:xfrm>
      </p:grpSpPr>
      <p:sp>
        <p:nvSpPr>
          <p:cNvPr id="128" name="Google Shape;128;p13"/>
          <p:cNvSpPr txBox="1"/>
          <p:nvPr>
            <p:ph idx="1" type="body"/>
          </p:nvPr>
        </p:nvSpPr>
        <p:spPr>
          <a:xfrm>
            <a:off x="320850" y="-131650"/>
            <a:ext cx="8502300" cy="4746600"/>
          </a:xfrm>
          <a:prstGeom prst="rect">
            <a:avLst/>
          </a:prstGeom>
        </p:spPr>
        <p:txBody>
          <a:bodyPr anchorCtr="0" anchor="b" bIns="91425" lIns="91425" spcFirstLastPara="1" rIns="91425" wrap="square" tIns="91425">
            <a:noAutofit/>
          </a:bodyPr>
          <a:lstStyle/>
          <a:p>
            <a:pPr indent="0" lvl="0" marL="0" rtl="0" algn="l">
              <a:lnSpc>
                <a:spcPct val="107916"/>
              </a:lnSpc>
              <a:spcBef>
                <a:spcPts val="0"/>
              </a:spcBef>
              <a:spcAft>
                <a:spcPts val="0"/>
              </a:spcAft>
              <a:buNone/>
            </a:pPr>
            <a:r>
              <a:rPr b="1" lang="es" sz="2100">
                <a:solidFill>
                  <a:srgbClr val="274E13"/>
                </a:solidFill>
                <a:latin typeface="Comfortaa"/>
                <a:ea typeface="Comfortaa"/>
                <a:cs typeface="Comfortaa"/>
                <a:sym typeface="Comfortaa"/>
              </a:rPr>
              <a:t>Taller Huertos Urbanos y Cosecha de agua de lluvia</a:t>
            </a:r>
            <a:endParaRPr b="1" sz="2100">
              <a:solidFill>
                <a:srgbClr val="274E13"/>
              </a:solidFill>
              <a:latin typeface="Comfortaa"/>
              <a:ea typeface="Comfortaa"/>
              <a:cs typeface="Comfortaa"/>
              <a:sym typeface="Comfortaa"/>
            </a:endParaRPr>
          </a:p>
          <a:p>
            <a:pPr indent="0" lvl="0" marL="0" rtl="0" algn="l">
              <a:lnSpc>
                <a:spcPct val="107916"/>
              </a:lnSpc>
              <a:spcBef>
                <a:spcPts val="0"/>
              </a:spcBef>
              <a:spcAft>
                <a:spcPts val="0"/>
              </a:spcAft>
              <a:buNone/>
            </a:pPr>
            <a:r>
              <a:t/>
            </a:r>
            <a:endParaRPr b="1" sz="2100">
              <a:solidFill>
                <a:srgbClr val="274E13"/>
              </a:solidFill>
              <a:latin typeface="Comfortaa"/>
              <a:ea typeface="Comfortaa"/>
              <a:cs typeface="Comfortaa"/>
              <a:sym typeface="Comfortaa"/>
            </a:endParaRPr>
          </a:p>
          <a:p>
            <a:pPr indent="0" lvl="0" marL="0" rtl="0" algn="l">
              <a:lnSpc>
                <a:spcPct val="107916"/>
              </a:lnSpc>
              <a:spcBef>
                <a:spcPts val="0"/>
              </a:spcBef>
              <a:spcAft>
                <a:spcPts val="0"/>
              </a:spcAft>
              <a:buNone/>
            </a:pPr>
            <a:r>
              <a:rPr b="1" lang="es" sz="2100">
                <a:solidFill>
                  <a:srgbClr val="274E13"/>
                </a:solidFill>
                <a:latin typeface="Comfortaa"/>
                <a:ea typeface="Comfortaa"/>
                <a:cs typeface="Comfortaa"/>
                <a:sym typeface="Comfortaa"/>
              </a:rPr>
              <a:t>PILARES</a:t>
            </a:r>
            <a:endParaRPr b="1" sz="2100">
              <a:solidFill>
                <a:srgbClr val="274E13"/>
              </a:solidFill>
              <a:latin typeface="Comfortaa"/>
              <a:ea typeface="Comfortaa"/>
              <a:cs typeface="Comfortaa"/>
              <a:sym typeface="Comfortaa"/>
            </a:endParaRPr>
          </a:p>
          <a:p>
            <a:pPr indent="0" lvl="0" marL="0" rtl="0" algn="l">
              <a:lnSpc>
                <a:spcPct val="107916"/>
              </a:lnSpc>
              <a:spcBef>
                <a:spcPts val="0"/>
              </a:spcBef>
              <a:spcAft>
                <a:spcPts val="0"/>
              </a:spcAft>
              <a:buNone/>
            </a:pPr>
            <a:r>
              <a:t/>
            </a:r>
            <a:endParaRPr b="1" sz="2100">
              <a:solidFill>
                <a:srgbClr val="274E13"/>
              </a:solidFill>
              <a:latin typeface="Comfortaa"/>
              <a:ea typeface="Comfortaa"/>
              <a:cs typeface="Comfortaa"/>
              <a:sym typeface="Comfortaa"/>
            </a:endParaRPr>
          </a:p>
          <a:p>
            <a:pPr indent="0" lvl="0" marL="0" rtl="0" algn="l">
              <a:lnSpc>
                <a:spcPct val="107916"/>
              </a:lnSpc>
              <a:spcBef>
                <a:spcPts val="0"/>
              </a:spcBef>
              <a:spcAft>
                <a:spcPts val="0"/>
              </a:spcAft>
              <a:buNone/>
            </a:pPr>
            <a:r>
              <a:t/>
            </a:r>
            <a:endParaRPr b="1" sz="2100">
              <a:solidFill>
                <a:srgbClr val="274E13"/>
              </a:solidFill>
              <a:latin typeface="Comfortaa"/>
              <a:ea typeface="Comfortaa"/>
              <a:cs typeface="Comfortaa"/>
              <a:sym typeface="Comfortaa"/>
            </a:endParaRPr>
          </a:p>
          <a:p>
            <a:pPr indent="0" lvl="0" marL="0" rtl="0" algn="l">
              <a:lnSpc>
                <a:spcPct val="107916"/>
              </a:lnSpc>
              <a:spcBef>
                <a:spcPts val="0"/>
              </a:spcBef>
              <a:spcAft>
                <a:spcPts val="0"/>
              </a:spcAft>
              <a:buNone/>
            </a:pPr>
            <a:r>
              <a:rPr b="1" lang="es" sz="2100">
                <a:solidFill>
                  <a:srgbClr val="274E13"/>
                </a:solidFill>
                <a:latin typeface="Comfortaa"/>
                <a:ea typeface="Comfortaa"/>
                <a:cs typeface="Comfortaa"/>
                <a:sym typeface="Comfortaa"/>
              </a:rPr>
              <a:t>13. ÁRBOLES FRUTALES</a:t>
            </a:r>
            <a:endParaRPr b="1" sz="1600">
              <a:solidFill>
                <a:srgbClr val="274E13"/>
              </a:solidFill>
              <a:latin typeface="Comfortaa"/>
              <a:ea typeface="Comfortaa"/>
              <a:cs typeface="Comfortaa"/>
              <a:sym typeface="Comfortaa"/>
            </a:endParaRPr>
          </a:p>
          <a:p>
            <a:pPr indent="-330200" lvl="0" marL="457200" rtl="0" algn="l">
              <a:lnSpc>
                <a:spcPct val="107916"/>
              </a:lnSpc>
              <a:spcBef>
                <a:spcPts val="0"/>
              </a:spcBef>
              <a:spcAft>
                <a:spcPts val="0"/>
              </a:spcAft>
              <a:buClr>
                <a:srgbClr val="274E13"/>
              </a:buClr>
              <a:buSzPts val="1600"/>
              <a:buFont typeface="Comfortaa"/>
              <a:buChar char="●"/>
            </a:pPr>
            <a:r>
              <a:rPr b="1" lang="es" sz="1600">
                <a:solidFill>
                  <a:srgbClr val="274E13"/>
                </a:solidFill>
                <a:latin typeface="Comfortaa"/>
                <a:ea typeface="Comfortaa"/>
                <a:cs typeface="Comfortaa"/>
                <a:sym typeface="Comfortaa"/>
              </a:rPr>
              <a:t>Conservación y mantenimiento (riego, poda, fertilización, etc.)</a:t>
            </a:r>
            <a:endParaRPr b="1" sz="1600">
              <a:solidFill>
                <a:srgbClr val="274E13"/>
              </a:solidFill>
              <a:latin typeface="Comfortaa"/>
              <a:ea typeface="Comfortaa"/>
              <a:cs typeface="Comfortaa"/>
              <a:sym typeface="Comfortaa"/>
            </a:endParaRPr>
          </a:p>
          <a:p>
            <a:pPr indent="0" lvl="0" marL="457200" rtl="0" algn="l">
              <a:lnSpc>
                <a:spcPct val="107916"/>
              </a:lnSpc>
              <a:spcBef>
                <a:spcPts val="0"/>
              </a:spcBef>
              <a:spcAft>
                <a:spcPts val="0"/>
              </a:spcAft>
              <a:buNone/>
            </a:pPr>
            <a:r>
              <a:t/>
            </a:r>
            <a:endParaRPr b="1" sz="1600">
              <a:solidFill>
                <a:srgbClr val="274E13"/>
              </a:solidFill>
              <a:latin typeface="Comfortaa"/>
              <a:ea typeface="Comfortaa"/>
              <a:cs typeface="Comfortaa"/>
              <a:sym typeface="Comfortaa"/>
            </a:endParaRPr>
          </a:p>
          <a:p>
            <a:pPr indent="0" lvl="0" marL="0" rtl="0" algn="l">
              <a:lnSpc>
                <a:spcPct val="107916"/>
              </a:lnSpc>
              <a:spcBef>
                <a:spcPts val="0"/>
              </a:spcBef>
              <a:spcAft>
                <a:spcPts val="0"/>
              </a:spcAft>
              <a:buNone/>
            </a:pPr>
            <a:r>
              <a:t/>
            </a:r>
            <a:endParaRPr sz="700">
              <a:solidFill>
                <a:srgbClr val="274E13"/>
              </a:solidFill>
              <a:latin typeface="Comfortaa"/>
              <a:ea typeface="Comfortaa"/>
              <a:cs typeface="Comfortaa"/>
              <a:sym typeface="Comfortaa"/>
            </a:endParaRPr>
          </a:p>
          <a:p>
            <a:pPr indent="0" lvl="0" marL="0" rtl="0" algn="l">
              <a:lnSpc>
                <a:spcPct val="107916"/>
              </a:lnSpc>
              <a:spcBef>
                <a:spcPts val="0"/>
              </a:spcBef>
              <a:spcAft>
                <a:spcPts val="0"/>
              </a:spcAft>
              <a:buNone/>
            </a:pPr>
            <a:r>
              <a:rPr lang="es" sz="1400">
                <a:solidFill>
                  <a:srgbClr val="274E13"/>
                </a:solidFill>
                <a:latin typeface="Comfortaa"/>
                <a:ea typeface="Comfortaa"/>
                <a:cs typeface="Comfortaa"/>
                <a:sym typeface="Comfortaa"/>
              </a:rPr>
              <a:t>TAT Ana Celia Becerril Lara</a:t>
            </a:r>
            <a:endParaRPr sz="1400">
              <a:solidFill>
                <a:srgbClr val="274E13"/>
              </a:solidFill>
              <a:latin typeface="Comfortaa"/>
              <a:ea typeface="Comfortaa"/>
              <a:cs typeface="Comfortaa"/>
              <a:sym typeface="Comfortaa"/>
            </a:endParaRPr>
          </a:p>
          <a:p>
            <a:pPr indent="0" lvl="0" marL="0" rtl="0" algn="l">
              <a:lnSpc>
                <a:spcPct val="107916"/>
              </a:lnSpc>
              <a:spcBef>
                <a:spcPts val="0"/>
              </a:spcBef>
              <a:spcAft>
                <a:spcPts val="0"/>
              </a:spcAft>
              <a:buNone/>
            </a:pPr>
            <a:r>
              <a:t/>
            </a:r>
            <a:endParaRPr sz="1400">
              <a:solidFill>
                <a:srgbClr val="274E13"/>
              </a:solidFill>
              <a:latin typeface="Comfortaa"/>
              <a:ea typeface="Comfortaa"/>
              <a:cs typeface="Comfortaa"/>
              <a:sym typeface="Comfortaa"/>
            </a:endParaRPr>
          </a:p>
          <a:p>
            <a:pPr indent="0" lvl="0" marL="0" rtl="0" algn="l">
              <a:lnSpc>
                <a:spcPct val="107916"/>
              </a:lnSpc>
              <a:spcBef>
                <a:spcPts val="0"/>
              </a:spcBef>
              <a:spcAft>
                <a:spcPts val="0"/>
              </a:spcAft>
              <a:buNone/>
            </a:pPr>
            <a:r>
              <a:t/>
            </a:r>
            <a:endParaRPr sz="1400">
              <a:solidFill>
                <a:srgbClr val="274E13"/>
              </a:solidFill>
              <a:latin typeface="Comfortaa"/>
              <a:ea typeface="Comfortaa"/>
              <a:cs typeface="Comfortaa"/>
              <a:sym typeface="Comfortaa"/>
            </a:endParaRPr>
          </a:p>
          <a:p>
            <a:pPr indent="0" lvl="0" marL="0" rtl="0" algn="l">
              <a:lnSpc>
                <a:spcPct val="107916"/>
              </a:lnSpc>
              <a:spcBef>
                <a:spcPts val="0"/>
              </a:spcBef>
              <a:spcAft>
                <a:spcPts val="0"/>
              </a:spcAft>
              <a:buNone/>
            </a:pPr>
            <a:r>
              <a:rPr lang="es" sz="1400" u="sng">
                <a:solidFill>
                  <a:schemeClr val="hlink"/>
                </a:solidFill>
                <a:latin typeface="Comfortaa"/>
                <a:ea typeface="Comfortaa"/>
                <a:cs typeface="Comfortaa"/>
                <a:sym typeface="Comfortaa"/>
                <a:hlinkClick r:id="rId3"/>
              </a:rPr>
              <a:t>tat.huertosurbanoscll@gmail.com</a:t>
            </a:r>
            <a:endParaRPr sz="1400">
              <a:solidFill>
                <a:srgbClr val="274E13"/>
              </a:solidFill>
              <a:latin typeface="Comfortaa"/>
              <a:ea typeface="Comfortaa"/>
              <a:cs typeface="Comfortaa"/>
              <a:sym typeface="Comfortaa"/>
            </a:endParaRPr>
          </a:p>
          <a:p>
            <a:pPr indent="0" lvl="0" marL="0" rtl="0" algn="l">
              <a:lnSpc>
                <a:spcPct val="107916"/>
              </a:lnSpc>
              <a:spcBef>
                <a:spcPts val="0"/>
              </a:spcBef>
              <a:spcAft>
                <a:spcPts val="0"/>
              </a:spcAft>
              <a:buNone/>
            </a:pPr>
            <a:r>
              <a:t/>
            </a:r>
            <a:endParaRPr sz="1400">
              <a:solidFill>
                <a:srgbClr val="274E13"/>
              </a:solidFill>
              <a:latin typeface="Comfortaa"/>
              <a:ea typeface="Comfortaa"/>
              <a:cs typeface="Comfortaa"/>
              <a:sym typeface="Comfortaa"/>
            </a:endParaRPr>
          </a:p>
          <a:p>
            <a:pPr indent="0" lvl="0" marL="0" rtl="0" algn="l">
              <a:lnSpc>
                <a:spcPct val="107916"/>
              </a:lnSpc>
              <a:spcBef>
                <a:spcPts val="0"/>
              </a:spcBef>
              <a:spcAft>
                <a:spcPts val="0"/>
              </a:spcAft>
              <a:buNone/>
            </a:pPr>
            <a:r>
              <a:t/>
            </a:r>
            <a:endParaRPr sz="1400">
              <a:solidFill>
                <a:srgbClr val="274E13"/>
              </a:solidFill>
              <a:latin typeface="Comfortaa"/>
              <a:ea typeface="Comfortaa"/>
              <a:cs typeface="Comfortaa"/>
              <a:sym typeface="Comfortaa"/>
            </a:endParaRPr>
          </a:p>
          <a:p>
            <a:pPr indent="0" lvl="0" marL="0" rtl="0" algn="l">
              <a:lnSpc>
                <a:spcPct val="107916"/>
              </a:lnSpc>
              <a:spcBef>
                <a:spcPts val="0"/>
              </a:spcBef>
              <a:spcAft>
                <a:spcPts val="0"/>
              </a:spcAft>
              <a:buNone/>
            </a:pPr>
            <a:r>
              <a:rPr lang="es" sz="1100">
                <a:solidFill>
                  <a:srgbClr val="274E13"/>
                </a:solidFill>
                <a:latin typeface="Comfortaa"/>
                <a:ea typeface="Comfortaa"/>
                <a:cs typeface="Comfortaa"/>
                <a:sym typeface="Comfortaa"/>
              </a:rPr>
              <a:t>Fuente: “Cómo hacer crecer frutas, nueces y bayas”, Editorial Sunset; 1995.</a:t>
            </a:r>
            <a:endParaRPr sz="1100">
              <a:solidFill>
                <a:srgbClr val="274E13"/>
              </a:solidFill>
              <a:latin typeface="Comfortaa"/>
              <a:ea typeface="Comfortaa"/>
              <a:cs typeface="Comfortaa"/>
              <a:sym typeface="Comfortaa"/>
            </a:endParaRPr>
          </a:p>
        </p:txBody>
      </p:sp>
    </p:spTree>
  </p:cSld>
  <p:clrMapOvr>
    <a:masterClrMapping/>
  </p:clrMapOvr>
</p:sld>
</file>

<file path=ppt/slides/slide2.xml><?xml version="1.0" encoding="utf-8"?>
<p:sld xmlns:p="http://schemas.openxmlformats.org/presentationml/2006/main" xmlns:a="http://schemas.openxmlformats.org/drawingml/2006/main" xmlns:ahyp="http://schemas.microsoft.com/office/drawing/2018/hyperlinkcolor" xmlns:c="http://schemas.openxmlformats.org/drawingml/2006/chart" xmlns:com="http://schemas.openxmlformats.org/drawingml/2006/compatibility" xmlns:dgm="http://schemas.openxmlformats.org/drawingml/2006/diagram" xmlns:mc="http://schemas.openxmlformats.org/markup-compatibility/2006" xmlns:mv="urn:schemas-microsoft-com:mac:vml" xmlns:o="urn:schemas-microsoft-com:office:office" xmlns:p14="http://schemas.microsoft.com/office/powerpoint/2010/main" xmlns:p15="http://schemas.microsoft.com/office/powerpoint/2012/main" xmlns:pvml="urn:schemas-microsoft-com:office:powerpoint" xmlns:r="http://schemas.openxmlformats.org/officeDocument/2006/relationships" xmlns:v="urn:schemas-microsoft-com:vml">
  <p:cSld>
    <p:bg>
      <p:bgPr>
        <a:solidFill>
          <a:srgbClr val="38761D"/>
        </a:solidFill>
      </p:bgPr>
    </p:bg>
    <p:spTree>
      <p:nvGrpSpPr>
        <p:cNvPr id="132" name="Shape 132"/>
        <p:cNvGrpSpPr/>
        <p:nvPr/>
      </p:nvGrpSpPr>
      <p:grpSpPr>
        <a:xfrm>
          <a:off x="0" y="0"/>
          <a:ext cx="0" cy="0"/>
          <a:chOff x="0" y="0"/>
          <a:chExt cx="0" cy="0"/>
        </a:xfrm>
      </p:grpSpPr>
      <p:sp>
        <p:nvSpPr>
          <p:cNvPr id="133" name="Google Shape;133;p14"/>
          <p:cNvSpPr txBox="1"/>
          <p:nvPr/>
        </p:nvSpPr>
        <p:spPr>
          <a:xfrm>
            <a:off x="324850" y="399225"/>
            <a:ext cx="8483400" cy="4426800"/>
          </a:xfrm>
          <a:prstGeom prst="rect">
            <a:avLst/>
          </a:prstGeom>
          <a:noFill/>
          <a:ln>
            <a:noFill/>
          </a:ln>
        </p:spPr>
        <p:txBody>
          <a:bodyPr anchor="t" anchorCtr="0" bIns="91425" lIns="91425" rIns="91425" spcFirstLastPara="1" tIns="91425" wrap="square">
            <a:noAutofit/>
          </a:bodyPr>
          <a:lstStyle/>
          <a:p>
            <a:pPr algn="l" indent="0" lvl="0" marL="0" rtl="0">
              <a:lnSpc>
                <a:spcPct val="115000"/>
              </a:lnSpc>
              <a:spcBef>
                <a:spcPts val="1200"/>
              </a:spcBef>
              <a:spcAft>
                <a:spcPts val="0"/>
              </a:spcAft>
              <a:buNone/>
            </a:pPr>
            <a:r>
              <a:rPr b="1" lang="es" sz="1100">
                <a:latin typeface="Comfortaa"/>
                <a:ea typeface="Comfortaa"/>
                <a:cs typeface="Comfortaa"/>
                <a:sym typeface="Comfortaa"/>
              </a:rPr>
              <a:t>Poda .- Términos y técnicas. </a:t>
            </a:r>
            <a:r>
              <a:rPr lang="es" sz="1100">
                <a:latin typeface="Comfortaa"/>
                <a:ea typeface="Comfortaa"/>
                <a:cs typeface="Comfortaa"/>
                <a:sym typeface="Comfortaa"/>
              </a:rPr>
              <a:t>Herramientas: </a:t>
            </a:r>
            <a:endParaRPr sz="1100">
              <a:latin typeface="Comfortaa"/>
              <a:ea typeface="Comfortaa"/>
              <a:cs typeface="Comfortaa"/>
              <a:sym typeface="Comfortaa"/>
            </a:endParaRPr>
          </a:p>
          <a:p>
            <a:pPr algn="l" indent="0" lvl="0" marL="0" rtl="0">
              <a:lnSpc>
                <a:spcPct val="115000"/>
              </a:lnSpc>
              <a:spcBef>
                <a:spcPts val="1200"/>
              </a:spcBef>
              <a:spcAft>
                <a:spcPts val="0"/>
              </a:spcAft>
              <a:buNone/>
            </a:pPr>
            <a:r>
              <a:rPr lang="es" sz="1100">
                <a:latin typeface="Comfortaa"/>
                <a:ea typeface="Comfortaa"/>
                <a:cs typeface="Comfortaa"/>
                <a:sym typeface="Comfortaa"/>
              </a:rPr>
              <a:t>Tijeras una mano.- para ramas de hasta 2 cms.</a:t>
            </a:r>
            <a:endParaRPr sz="1100">
              <a:latin typeface="Comfortaa"/>
              <a:ea typeface="Comfortaa"/>
              <a:cs typeface="Comfortaa"/>
              <a:sym typeface="Comfortaa"/>
            </a:endParaRPr>
          </a:p>
          <a:p>
            <a:pPr algn="l" indent="0" lvl="0" marL="0" rtl="0">
              <a:lnSpc>
                <a:spcPct val="115000"/>
              </a:lnSpc>
              <a:spcBef>
                <a:spcPts val="1200"/>
              </a:spcBef>
              <a:spcAft>
                <a:spcPts val="0"/>
              </a:spcAft>
              <a:buNone/>
            </a:pPr>
            <a:r>
              <a:rPr lang="es" sz="1100">
                <a:latin typeface="Comfortaa"/>
                <a:ea typeface="Comfortaa"/>
                <a:cs typeface="Comfortaa"/>
                <a:sym typeface="Comfortaa"/>
              </a:rPr>
              <a:t>Tijeras para ramas 21”.- para cortar ramas  de poco más de 3 cms.</a:t>
            </a:r>
            <a:endParaRPr sz="1100">
              <a:latin typeface="Comfortaa"/>
              <a:ea typeface="Comfortaa"/>
              <a:cs typeface="Comfortaa"/>
              <a:sym typeface="Comfortaa"/>
            </a:endParaRPr>
          </a:p>
          <a:p>
            <a:pPr algn="l" indent="0" lvl="0" marL="0" rtl="0">
              <a:lnSpc>
                <a:spcPct val="115000"/>
              </a:lnSpc>
              <a:spcBef>
                <a:spcPts val="1200"/>
              </a:spcBef>
              <a:spcAft>
                <a:spcPts val="0"/>
              </a:spcAft>
              <a:buNone/>
            </a:pPr>
            <a:r>
              <a:rPr lang="es" sz="1100">
                <a:latin typeface="Comfortaa"/>
                <a:ea typeface="Comfortaa"/>
                <a:cs typeface="Comfortaa"/>
                <a:sym typeface="Comfortaa"/>
              </a:rPr>
              <a:t>Sierra de podar curva </a:t>
            </a:r>
            <a:endParaRPr sz="1100">
              <a:latin typeface="Comfortaa"/>
              <a:ea typeface="Comfortaa"/>
              <a:cs typeface="Comfortaa"/>
              <a:sym typeface="Comfortaa"/>
            </a:endParaRPr>
          </a:p>
          <a:p>
            <a:pPr algn="l" indent="0" lvl="0" marL="0" rtl="0">
              <a:lnSpc>
                <a:spcPct val="115000"/>
              </a:lnSpc>
              <a:spcBef>
                <a:spcPts val="1200"/>
              </a:spcBef>
              <a:spcAft>
                <a:spcPts val="0"/>
              </a:spcAft>
              <a:buNone/>
            </a:pPr>
            <a:r>
              <a:rPr lang="es" sz="1100">
                <a:latin typeface="Comfortaa"/>
                <a:ea typeface="Comfortaa"/>
                <a:cs typeface="Comfortaa"/>
                <a:sym typeface="Comfortaa"/>
              </a:rPr>
              <a:t>Podadera</a:t>
            </a:r>
            <a:endParaRPr sz="1100">
              <a:latin typeface="Comfortaa"/>
              <a:ea typeface="Comfortaa"/>
              <a:cs typeface="Comfortaa"/>
              <a:sym typeface="Comfortaa"/>
            </a:endParaRPr>
          </a:p>
          <a:p>
            <a:pPr algn="l" indent="0" lvl="0" marL="0" rtl="0">
              <a:lnSpc>
                <a:spcPct val="115000"/>
              </a:lnSpc>
              <a:spcBef>
                <a:spcPts val="1200"/>
              </a:spcBef>
              <a:spcAft>
                <a:spcPts val="0"/>
              </a:spcAft>
              <a:buNone/>
            </a:pPr>
            <a:r>
              <a:rPr lang="es" sz="1100">
                <a:latin typeface="Comfortaa"/>
                <a:ea typeface="Comfortaa"/>
                <a:cs typeface="Comfortaa"/>
                <a:sym typeface="Comfortaa"/>
              </a:rPr>
              <a:t>Cuchillo para podar</a:t>
            </a:r>
            <a:endParaRPr sz="1100">
              <a:latin typeface="Comfortaa"/>
              <a:ea typeface="Comfortaa"/>
              <a:cs typeface="Comfortaa"/>
              <a:sym typeface="Comfortaa"/>
            </a:endParaRPr>
          </a:p>
          <a:p>
            <a:pPr algn="l" indent="0" lvl="0" marL="0" rtl="0">
              <a:lnSpc>
                <a:spcPct val="115000"/>
              </a:lnSpc>
              <a:spcBef>
                <a:spcPts val="1200"/>
              </a:spcBef>
              <a:spcAft>
                <a:spcPts val="0"/>
              </a:spcAft>
              <a:buNone/>
            </a:pPr>
            <a:r>
              <a:rPr lang="es" sz="1100">
                <a:latin typeface="Comfortaa"/>
                <a:ea typeface="Comfortaa"/>
                <a:cs typeface="Comfortaa"/>
                <a:sym typeface="Comfortaa"/>
              </a:rPr>
              <a:t>Para sellar heridas:  fungicida, sustancia sellante y atóxica (cera de abeja, el cebo, o la resina almáciga (también conocida como mástic))</a:t>
            </a:r>
            <a:endParaRPr sz="1100">
              <a:latin typeface="Comfortaa"/>
              <a:ea typeface="Comfortaa"/>
              <a:cs typeface="Comfortaa"/>
              <a:sym typeface="Comfortaa"/>
            </a:endParaRPr>
          </a:p>
          <a:p>
            <a:pPr algn="l" indent="0" lvl="0" marL="0" rtl="0">
              <a:lnSpc>
                <a:spcPct val="115000"/>
              </a:lnSpc>
              <a:spcBef>
                <a:spcPts val="1200"/>
              </a:spcBef>
              <a:spcAft>
                <a:spcPts val="0"/>
              </a:spcAft>
              <a:buNone/>
            </a:pPr>
            <a:r>
              <a:rPr lang="es" sz="1100">
                <a:latin typeface="Comfortaa"/>
                <a:ea typeface="Comfortaa"/>
                <a:cs typeface="Comfortaa"/>
                <a:sym typeface="Comfortaa"/>
              </a:rPr>
              <a:t>Funciones de la poda:</a:t>
            </a:r>
            <a:endParaRPr sz="1100">
              <a:latin typeface="Comfortaa"/>
              <a:ea typeface="Comfortaa"/>
              <a:cs typeface="Comfortaa"/>
              <a:sym typeface="Comfortaa"/>
            </a:endParaRPr>
          </a:p>
          <a:p>
            <a:pPr algn="l" indent="-298450" lvl="0" marL="457200" rtl="0">
              <a:lnSpc>
                <a:spcPct val="115000"/>
              </a:lnSpc>
              <a:spcBef>
                <a:spcPts val="1200"/>
              </a:spcBef>
              <a:spcAft>
                <a:spcPts val="0"/>
              </a:spcAft>
              <a:buSzPts val="1100"/>
              <a:buFont typeface="Comfortaa"/>
              <a:buChar char="●"/>
            </a:pPr>
            <a:r>
              <a:rPr lang="es" sz="1100">
                <a:latin typeface="Comfortaa"/>
                <a:ea typeface="Comfortaa"/>
                <a:cs typeface="Comfortaa"/>
                <a:sym typeface="Comfortaa"/>
              </a:rPr>
              <a:t>Dirigir el crecimiento</a:t>
            </a:r>
            <a:endParaRPr sz="1100">
              <a:latin typeface="Comfortaa"/>
              <a:ea typeface="Comfortaa"/>
              <a:cs typeface="Comfortaa"/>
              <a:sym typeface="Comfortaa"/>
            </a:endParaRPr>
          </a:p>
          <a:p>
            <a:pPr algn="l" indent="-298450" lvl="0" marL="457200" rtl="0">
              <a:lnSpc>
                <a:spcPct val="115000"/>
              </a:lnSpc>
              <a:spcBef>
                <a:spcPts val="0"/>
              </a:spcBef>
              <a:spcAft>
                <a:spcPts val="0"/>
              </a:spcAft>
              <a:buSzPts val="1100"/>
              <a:buFont typeface="Comfortaa"/>
              <a:buChar char="●"/>
            </a:pPr>
            <a:r>
              <a:rPr lang="es" sz="1100">
                <a:latin typeface="Comfortaa"/>
                <a:ea typeface="Comfortaa"/>
                <a:cs typeface="Comfortaa"/>
                <a:sym typeface="Comfortaa"/>
              </a:rPr>
              <a:t>Quitar extremidad pesada</a:t>
            </a:r>
            <a:endParaRPr sz="1100">
              <a:latin typeface="Comfortaa"/>
              <a:ea typeface="Comfortaa"/>
              <a:cs typeface="Comfortaa"/>
              <a:sym typeface="Comfortaa"/>
            </a:endParaRPr>
          </a:p>
          <a:p>
            <a:pPr algn="l" indent="-298450" lvl="0" marL="457200" rtl="0">
              <a:lnSpc>
                <a:spcPct val="115000"/>
              </a:lnSpc>
              <a:spcBef>
                <a:spcPts val="0"/>
              </a:spcBef>
              <a:spcAft>
                <a:spcPts val="0"/>
              </a:spcAft>
              <a:buSzPts val="1100"/>
              <a:buFont typeface="Comfortaa"/>
              <a:buChar char="●"/>
            </a:pPr>
            <a:r>
              <a:rPr lang="es" sz="1100">
                <a:latin typeface="Comfortaa"/>
                <a:ea typeface="Comfortaa"/>
                <a:cs typeface="Comfortaa"/>
                <a:sym typeface="Comfortaa"/>
              </a:rPr>
              <a:t>Corte correcto por encima de la yema</a:t>
            </a:r>
            <a:endParaRPr sz="1100">
              <a:latin typeface="Comfortaa"/>
              <a:ea typeface="Comfortaa"/>
              <a:cs typeface="Comfortaa"/>
              <a:sym typeface="Comfortaa"/>
            </a:endParaRPr>
          </a:p>
          <a:p>
            <a:pPr algn="l" indent="-298450" lvl="0" marL="457200" rtl="0">
              <a:lnSpc>
                <a:spcPct val="115000"/>
              </a:lnSpc>
              <a:spcBef>
                <a:spcPts val="0"/>
              </a:spcBef>
              <a:spcAft>
                <a:spcPts val="0"/>
              </a:spcAft>
              <a:buSzPts val="1100"/>
              <a:buFont typeface="Comfortaa"/>
              <a:buChar char="●"/>
            </a:pPr>
            <a:r>
              <a:rPr lang="es" sz="1100">
                <a:latin typeface="Comfortaa"/>
                <a:ea typeface="Comfortaa"/>
                <a:cs typeface="Comfortaa"/>
                <a:sym typeface="Comfortaa"/>
              </a:rPr>
              <a:t>Corte correcto de una sección completa</a:t>
            </a:r>
            <a:endParaRPr sz="1100">
              <a:latin typeface="Comfortaa"/>
              <a:ea typeface="Comfortaa"/>
              <a:cs typeface="Comfortaa"/>
              <a:sym typeface="Comfortaa"/>
            </a:endParaRPr>
          </a:p>
          <a:p>
            <a:pPr algn="l" indent="0" lvl="0" marL="0" rtl="0">
              <a:lnSpc>
                <a:spcPct val="115000"/>
              </a:lnSpc>
              <a:spcBef>
                <a:spcPts val="1200"/>
              </a:spcBef>
              <a:spcAft>
                <a:spcPts val="0"/>
              </a:spcAft>
              <a:buNone/>
            </a:pPr>
            <a:r>
              <a:t/>
            </a:r>
            <a:endParaRPr sz="1100">
              <a:latin typeface="Comfortaa"/>
              <a:ea typeface="Comfortaa"/>
              <a:cs typeface="Comfortaa"/>
              <a:sym typeface="Comfortaa"/>
            </a:endParaRPr>
          </a:p>
          <a:p>
            <a:pPr algn="l" indent="0" lvl="0" marL="0" rtl="0">
              <a:lnSpc>
                <a:spcPct val="115000"/>
              </a:lnSpc>
              <a:spcBef>
                <a:spcPts val="1200"/>
              </a:spcBef>
              <a:spcAft>
                <a:spcPts val="0"/>
              </a:spcAft>
              <a:buNone/>
            </a:pPr>
            <a:r>
              <a:t/>
            </a:r>
            <a:endParaRPr sz="1100">
              <a:latin typeface="Comfortaa"/>
              <a:ea typeface="Comfortaa"/>
              <a:cs typeface="Comfortaa"/>
              <a:sym typeface="Comfortaa"/>
            </a:endParaRPr>
          </a:p>
          <a:p>
            <a:pPr algn="l" indent="0" lvl="0" marL="0" rtl="0">
              <a:lnSpc>
                <a:spcPct val="115000"/>
              </a:lnSpc>
              <a:spcBef>
                <a:spcPts val="1200"/>
              </a:spcBef>
              <a:spcAft>
                <a:spcPts val="0"/>
              </a:spcAft>
              <a:buNone/>
            </a:pPr>
            <a:r>
              <a:t/>
            </a:r>
            <a:endParaRPr sz="1100">
              <a:latin typeface="Comfortaa"/>
              <a:ea typeface="Comfortaa"/>
              <a:cs typeface="Comfortaa"/>
              <a:sym typeface="Comfortaa"/>
            </a:endParaRPr>
          </a:p>
          <a:p>
            <a:pPr algn="l" indent="0" lvl="0" marL="0" rtl="0">
              <a:lnSpc>
                <a:spcPct val="115000"/>
              </a:lnSpc>
              <a:spcBef>
                <a:spcPts val="1200"/>
              </a:spcBef>
              <a:spcAft>
                <a:spcPts val="0"/>
              </a:spcAft>
              <a:buNone/>
            </a:pPr>
            <a:r>
              <a:t/>
            </a:r>
            <a:endParaRPr sz="1100">
              <a:latin typeface="Comfortaa"/>
              <a:ea typeface="Comfortaa"/>
              <a:cs typeface="Comfortaa"/>
              <a:sym typeface="Comfortaa"/>
            </a:endParaRPr>
          </a:p>
          <a:p>
            <a:pPr algn="l" indent="0" lvl="0" marL="0" rtl="0">
              <a:lnSpc>
                <a:spcPct val="115000"/>
              </a:lnSpc>
              <a:spcBef>
                <a:spcPts val="1200"/>
              </a:spcBef>
              <a:spcAft>
                <a:spcPts val="0"/>
              </a:spcAft>
              <a:buNone/>
            </a:pPr>
            <a:r>
              <a:t/>
            </a:r>
            <a:endParaRPr sz="1100">
              <a:latin typeface="Comfortaa"/>
              <a:ea typeface="Comfortaa"/>
              <a:cs typeface="Comfortaa"/>
              <a:sym typeface="Comfortaa"/>
            </a:endParaRPr>
          </a:p>
          <a:p>
            <a:pPr algn="l" indent="0" lvl="0" marL="0" rtl="0">
              <a:lnSpc>
                <a:spcPct val="115000"/>
              </a:lnSpc>
              <a:spcBef>
                <a:spcPts val="1200"/>
              </a:spcBef>
              <a:spcAft>
                <a:spcPts val="0"/>
              </a:spcAft>
              <a:buNone/>
            </a:pPr>
            <a:r>
              <a:t/>
            </a:r>
            <a:endParaRPr sz="1100">
              <a:latin typeface="Comfortaa"/>
              <a:ea typeface="Comfortaa"/>
              <a:cs typeface="Comfortaa"/>
              <a:sym typeface="Comfortaa"/>
            </a:endParaRPr>
          </a:p>
          <a:p>
            <a:pPr algn="l" indent="0" lvl="0" marL="0" rtl="0">
              <a:lnSpc>
                <a:spcPct val="107916"/>
              </a:lnSpc>
              <a:spcBef>
                <a:spcPts val="1200"/>
              </a:spcBef>
              <a:spcAft>
                <a:spcPts val="0"/>
              </a:spcAft>
              <a:buNone/>
            </a:pPr>
            <a:r>
              <a:t/>
            </a:r>
            <a:endParaRPr sz="1100">
              <a:latin typeface="Comfortaa"/>
              <a:ea typeface="Comfortaa"/>
              <a:cs typeface="Comfortaa"/>
              <a:sym typeface="Comfortaa"/>
            </a:endParaRPr>
          </a:p>
          <a:p>
            <a:pPr algn="l" indent="0" lvl="0" marL="457200" rtl="0">
              <a:lnSpc>
                <a:spcPct val="107916"/>
              </a:lnSpc>
              <a:spcBef>
                <a:spcPts val="0"/>
              </a:spcBef>
              <a:spcAft>
                <a:spcPts val="0"/>
              </a:spcAft>
              <a:buNone/>
            </a:pPr>
            <a:r>
              <a:t/>
            </a:r>
            <a:endParaRPr sz="1100">
              <a:latin typeface="Comfortaa"/>
              <a:ea typeface="Comfortaa"/>
              <a:cs typeface="Comfortaa"/>
              <a:sym typeface="Comfortaa"/>
            </a:endParaRPr>
          </a:p>
          <a:p>
            <a:pPr algn="l" indent="0" lvl="0" marL="457200" rtl="0">
              <a:lnSpc>
                <a:spcPct val="107916"/>
              </a:lnSpc>
              <a:spcBef>
                <a:spcPts val="0"/>
              </a:spcBef>
              <a:spcAft>
                <a:spcPts val="0"/>
              </a:spcAft>
              <a:buNone/>
            </a:pPr>
            <a:r>
              <a:t/>
            </a:r>
            <a:endParaRPr sz="1100">
              <a:latin typeface="Comfortaa"/>
              <a:ea typeface="Comfortaa"/>
              <a:cs typeface="Comfortaa"/>
              <a:sym typeface="Comfortaa"/>
            </a:endParaRPr>
          </a:p>
          <a:p>
            <a:pPr algn="l" indent="0" lvl="0" marL="0" rtl="0">
              <a:lnSpc>
                <a:spcPct val="107916"/>
              </a:lnSpc>
              <a:spcBef>
                <a:spcPts val="0"/>
              </a:spcBef>
              <a:spcAft>
                <a:spcPts val="0"/>
              </a:spcAft>
              <a:buNone/>
            </a:pPr>
            <a:r>
              <a:t/>
            </a:r>
            <a:endParaRPr sz="1100"/>
          </a:p>
          <a:p>
            <a:pPr algn="l" indent="0" lvl="0" marL="0" rtl="0">
              <a:lnSpc>
                <a:spcPct val="107916"/>
              </a:lnSpc>
              <a:spcBef>
                <a:spcPts val="0"/>
              </a:spcBef>
              <a:spcAft>
                <a:spcPts val="0"/>
              </a:spcAft>
              <a:buNone/>
            </a:pPr>
            <a:r>
              <a:t/>
            </a:r>
            <a:endParaRPr sz="1300">
              <a:solidFill>
                <a:srgbClr val="274E13"/>
              </a:solidFill>
              <a:latin typeface="Comfortaa"/>
              <a:ea typeface="Comfortaa"/>
              <a:cs typeface="Comfortaa"/>
              <a:sym typeface="Comfortaa"/>
            </a:endParaRPr>
          </a:p>
        </p:txBody>
      </p:sp>
      <p:sp>
        <p:nvSpPr>
          <p:cNvPr id="134" name="Google Shape;134;p14"/>
          <p:cNvSpPr txBox="1"/>
          <p:nvPr/>
        </p:nvSpPr>
        <p:spPr>
          <a:xfrm>
            <a:off x="324850" y="227275"/>
            <a:ext cx="7211100" cy="493500"/>
          </a:xfrm>
          <a:prstGeom prst="rect">
            <a:avLst/>
          </a:prstGeom>
          <a:noFill/>
          <a:ln>
            <a:noFill/>
          </a:ln>
        </p:spPr>
        <p:txBody>
          <a:bodyPr anchor="t" anchorCtr="0" bIns="91425" lIns="91425" rIns="91425" spcFirstLastPara="1" tIns="91425" wrap="square">
            <a:noAutofit/>
          </a:bodyPr>
          <a:lstStyle/>
          <a:p>
            <a:pPr algn="l" indent="0" lvl="0" marL="0" rtl="0">
              <a:lnSpc>
                <a:spcPct val="107916"/>
              </a:lnSpc>
              <a:spcBef>
                <a:spcPts val="0"/>
              </a:spcBef>
              <a:spcAft>
                <a:spcPts val="0"/>
              </a:spcAft>
              <a:buNone/>
            </a:pPr>
            <a:r>
              <a:rPr b="1" lang="es" sz="1700">
                <a:solidFill>
                  <a:srgbClr val="274E13"/>
                </a:solidFill>
                <a:latin typeface="Comfortaa"/>
                <a:ea typeface="Comfortaa"/>
                <a:cs typeface="Comfortaa"/>
                <a:sym typeface="Comfortaa"/>
              </a:rPr>
              <a:t>Conservación y mantenimiento (riego, poda, fertilización, etc.)</a:t>
            </a:r>
            <a:endParaRPr/>
          </a:p>
        </p:txBody>
      </p:sp>
      <p:pic>
        <p:nvPicPr>
          <p:cNvPr id="135" name="Google Shape;135;p14"/>
          <p:cNvPicPr preferRelativeResize="0"/>
          <p:nvPr/>
        </p:nvPicPr>
        <p:blipFill>
          <a:blip r:embed="rId3">
            <a:alphaModFix/>
          </a:blip>
          <a:stretch>
            <a:fillRect/>
          </a:stretch>
        </p:blipFill>
        <p:spPr>
          <a:xfrm>
            <a:off x="3902625" y="720775"/>
            <a:ext cx="354950" cy="566127"/>
          </a:xfrm>
          <a:prstGeom prst="rect">
            <a:avLst/>
          </a:prstGeom>
          <a:noFill/>
          <a:ln>
            <a:noFill/>
          </a:ln>
        </p:spPr>
      </p:pic>
      <p:pic>
        <p:nvPicPr>
          <p:cNvPr id="136" name="Google Shape;136;p14"/>
          <p:cNvPicPr preferRelativeResize="0"/>
          <p:nvPr/>
        </p:nvPicPr>
        <p:blipFill>
          <a:blip r:embed="rId4">
            <a:alphaModFix/>
          </a:blip>
          <a:stretch>
            <a:fillRect/>
          </a:stretch>
        </p:blipFill>
        <p:spPr>
          <a:xfrm>
            <a:off x="2135751" y="1578525"/>
            <a:ext cx="1071876" cy="647525"/>
          </a:xfrm>
          <a:prstGeom prst="rect">
            <a:avLst/>
          </a:prstGeom>
          <a:noFill/>
          <a:ln>
            <a:noFill/>
          </a:ln>
        </p:spPr>
      </p:pic>
      <p:pic>
        <p:nvPicPr>
          <p:cNvPr id="137" name="Google Shape;137;p14"/>
          <p:cNvPicPr preferRelativeResize="0"/>
          <p:nvPr/>
        </p:nvPicPr>
        <p:blipFill>
          <a:blip r:embed="rId5">
            <a:alphaModFix/>
          </a:blip>
          <a:stretch>
            <a:fillRect/>
          </a:stretch>
        </p:blipFill>
        <p:spPr>
          <a:xfrm>
            <a:off x="6092475" y="624675"/>
            <a:ext cx="1206175" cy="1206175"/>
          </a:xfrm>
          <a:prstGeom prst="rect">
            <a:avLst/>
          </a:prstGeom>
          <a:noFill/>
          <a:ln>
            <a:noFill/>
          </a:ln>
        </p:spPr>
      </p:pic>
      <p:pic>
        <p:nvPicPr>
          <p:cNvPr id="138" name="Google Shape;138;p14"/>
          <p:cNvPicPr preferRelativeResize="0"/>
          <p:nvPr/>
        </p:nvPicPr>
        <p:blipFill rotWithShape="1">
          <a:blip r:embed="rId6">
            <a:alphaModFix/>
          </a:blip>
          <a:srcRect b="148" l="67" r="118" t="35"/>
          <a:stretch/>
        </p:blipFill>
        <p:spPr>
          <a:xfrm>
            <a:off x="4257563" y="1646075"/>
            <a:ext cx="1834925" cy="986275"/>
          </a:xfrm>
          <a:prstGeom prst="rect">
            <a:avLst/>
          </a:prstGeom>
          <a:noFill/>
          <a:ln>
            <a:noFill/>
          </a:ln>
        </p:spPr>
      </p:pic>
      <p:pic>
        <p:nvPicPr>
          <p:cNvPr id="139" name="Google Shape;139;p14"/>
          <p:cNvPicPr preferRelativeResize="0"/>
          <p:nvPr/>
        </p:nvPicPr>
        <p:blipFill>
          <a:blip r:embed="rId7">
            <a:alphaModFix/>
          </a:blip>
          <a:stretch>
            <a:fillRect/>
          </a:stretch>
        </p:blipFill>
        <p:spPr>
          <a:xfrm>
            <a:off x="3271300" y="1962475"/>
            <a:ext cx="777075" cy="777075"/>
          </a:xfrm>
          <a:prstGeom prst="rect">
            <a:avLst/>
          </a:prstGeom>
          <a:noFill/>
          <a:ln>
            <a:noFill/>
          </a:ln>
        </p:spPr>
      </p:pic>
      <p:pic>
        <p:nvPicPr>
          <p:cNvPr id="140" name="Google Shape;140;p14"/>
          <p:cNvPicPr preferRelativeResize="0"/>
          <p:nvPr/>
        </p:nvPicPr>
        <p:blipFill>
          <a:blip r:embed="rId8">
            <a:alphaModFix/>
          </a:blip>
          <a:stretch>
            <a:fillRect/>
          </a:stretch>
        </p:blipFill>
        <p:spPr>
          <a:xfrm>
            <a:off x="3902625" y="3196525"/>
            <a:ext cx="2651210" cy="1426950"/>
          </a:xfrm>
          <a:prstGeom prst="rect">
            <a:avLst/>
          </a:prstGeom>
          <a:noFill/>
          <a:ln>
            <a:noFill/>
          </a:ln>
        </p:spPr>
      </p:pic>
      <p:pic>
        <p:nvPicPr>
          <p:cNvPr id="141" name="Google Shape;141;p14"/>
          <p:cNvPicPr preferRelativeResize="0"/>
          <p:nvPr/>
        </p:nvPicPr>
        <p:blipFill>
          <a:blip r:embed="rId9">
            <a:alphaModFix/>
          </a:blip>
          <a:stretch>
            <a:fillRect/>
          </a:stretch>
        </p:blipFill>
        <p:spPr>
          <a:xfrm>
            <a:off x="6689200" y="2881975"/>
            <a:ext cx="1895425" cy="2056050"/>
          </a:xfrm>
          <a:prstGeom prst="rect">
            <a:avLst/>
          </a:prstGeom>
          <a:noFill/>
          <a:ln>
            <a:noFill/>
          </a:ln>
        </p:spPr>
      </p:pic>
      <p:pic>
        <p:nvPicPr>
          <p:cNvPr id="142" name="Google Shape;142;p14"/>
          <p:cNvPicPr preferRelativeResize="0"/>
          <p:nvPr/>
        </p:nvPicPr>
        <p:blipFill rotWithShape="1">
          <a:blip r:embed="rId10">
            <a:alphaModFix/>
          </a:blip>
          <a:srcRect b="197" t="11"/>
          <a:stretch/>
        </p:blipFill>
        <p:spPr>
          <a:xfrm>
            <a:off x="7454075" y="338625"/>
            <a:ext cx="1354175" cy="2233125"/>
          </a:xfrm>
          <a:prstGeom prst="rect">
            <a:avLst/>
          </a:prstGeom>
          <a:noFill/>
          <a:ln>
            <a:noFill/>
          </a:ln>
        </p:spPr>
      </p:pic>
    </p:spTree>
  </p:cSld>
  <p:clrMapOvr>
    <a:masterClrMapping/>
  </p:clrMapOvr>
</p:sld>
</file>

<file path=ppt/slides/slide3.xml><?xml version="1.0" encoding="utf-8"?>
<p:sld xmlns:p="http://schemas.openxmlformats.org/presentationml/2006/main" xmlns:a="http://schemas.openxmlformats.org/drawingml/2006/main" xmlns:ahyp="http://schemas.microsoft.com/office/drawing/2018/hyperlinkcolor" xmlns:c="http://schemas.openxmlformats.org/drawingml/2006/chart" xmlns:com="http://schemas.openxmlformats.org/drawingml/2006/compatibility" xmlns:dgm="http://schemas.openxmlformats.org/drawingml/2006/diagram" xmlns:mc="http://schemas.openxmlformats.org/markup-compatibility/2006" xmlns:mv="urn:schemas-microsoft-com:mac:vml" xmlns:o="urn:schemas-microsoft-com:office:office" xmlns:p14="http://schemas.microsoft.com/office/powerpoint/2010/main" xmlns:p15="http://schemas.microsoft.com/office/powerpoint/2012/main" xmlns:pvml="urn:schemas-microsoft-com:office:powerpoint" xmlns:r="http://schemas.openxmlformats.org/officeDocument/2006/relationships" xmlns:v="urn:schemas-microsoft-com:vml">
  <p:cSld>
    <p:bg>
      <p:bgPr>
        <a:solidFill>
          <a:srgbClr val="38761D"/>
        </a:solidFill>
      </p:bgPr>
    </p:bg>
    <p:spTree>
      <p:nvGrpSpPr>
        <p:cNvPr id="146" name="Shape 146"/>
        <p:cNvGrpSpPr/>
        <p:nvPr/>
      </p:nvGrpSpPr>
      <p:grpSpPr>
        <a:xfrm>
          <a:off x="0" y="0"/>
          <a:ext cx="0" cy="0"/>
          <a:chOff x="0" y="0"/>
          <a:chExt cx="0" cy="0"/>
        </a:xfrm>
      </p:grpSpPr>
      <p:sp>
        <p:nvSpPr>
          <p:cNvPr id="147" name="Google Shape;147;p15"/>
          <p:cNvSpPr txBox="1"/>
          <p:nvPr/>
        </p:nvSpPr>
        <p:spPr>
          <a:xfrm>
            <a:off x="324850" y="227275"/>
            <a:ext cx="7211100" cy="493500"/>
          </a:xfrm>
          <a:prstGeom prst="rect">
            <a:avLst/>
          </a:prstGeom>
          <a:noFill/>
          <a:ln>
            <a:noFill/>
          </a:ln>
        </p:spPr>
        <p:txBody>
          <a:bodyPr anchor="t" anchorCtr="0" bIns="91425" lIns="91425" rIns="91425" spcFirstLastPara="1" tIns="91425" wrap="square">
            <a:noAutofit/>
          </a:bodyPr>
          <a:lstStyle/>
          <a:p>
            <a:pPr algn="l" indent="0" lvl="0" marL="0" rtl="0">
              <a:lnSpc>
                <a:spcPct val="107916"/>
              </a:lnSpc>
              <a:spcBef>
                <a:spcPts val="0"/>
              </a:spcBef>
              <a:spcAft>
                <a:spcPts val="0"/>
              </a:spcAft>
              <a:buNone/>
            </a:pPr>
            <a:r>
              <a:rPr b="1" lang="es" sz="1700">
                <a:solidFill>
                  <a:srgbClr val="274E13"/>
                </a:solidFill>
                <a:latin typeface="Comfortaa"/>
                <a:ea typeface="Comfortaa"/>
                <a:cs typeface="Comfortaa"/>
                <a:sym typeface="Comfortaa"/>
              </a:rPr>
              <a:t>Conservación y mantenimiento (riego, poda, fertilización, etc.)</a:t>
            </a:r>
            <a:endParaRPr/>
          </a:p>
        </p:txBody>
      </p:sp>
      <p:pic>
        <p:nvPicPr>
          <p:cNvPr id="148" name="Google Shape;148;p15"/>
          <p:cNvPicPr preferRelativeResize="0"/>
          <p:nvPr/>
        </p:nvPicPr>
        <p:blipFill rotWithShape="1">
          <a:blip r:embed="rId3">
            <a:alphaModFix/>
          </a:blip>
          <a:srcRect l="117" r="115" t="47"/>
          <a:stretch/>
        </p:blipFill>
        <p:spPr>
          <a:xfrm>
            <a:off x="4696625" y="1456075"/>
            <a:ext cx="3515654" cy="3427574"/>
          </a:xfrm>
          <a:prstGeom prst="rect">
            <a:avLst/>
          </a:prstGeom>
          <a:noFill/>
          <a:ln>
            <a:noFill/>
          </a:ln>
        </p:spPr>
      </p:pic>
      <p:sp>
        <p:nvSpPr>
          <p:cNvPr id="149" name="Google Shape;149;p15"/>
          <p:cNvSpPr txBox="1"/>
          <p:nvPr/>
        </p:nvSpPr>
        <p:spPr>
          <a:xfrm>
            <a:off x="4210625" y="415975"/>
            <a:ext cx="4575300" cy="1040100"/>
          </a:xfrm>
          <a:prstGeom prst="rect">
            <a:avLst/>
          </a:prstGeom>
          <a:noFill/>
          <a:ln>
            <a:noFill/>
          </a:ln>
        </p:spPr>
        <p:txBody>
          <a:bodyPr anchor="t" anchorCtr="0" bIns="91425" lIns="91425" rIns="91425" spcFirstLastPara="1" tIns="91425" wrap="square">
            <a:noAutofit/>
          </a:bodyPr>
          <a:lstStyle/>
          <a:p>
            <a:pPr algn="just" indent="0" lvl="0" marL="0" rtl="0">
              <a:lnSpc>
                <a:spcPct val="115000"/>
              </a:lnSpc>
              <a:spcBef>
                <a:spcPts val="1200"/>
              </a:spcBef>
              <a:spcAft>
                <a:spcPts val="0"/>
              </a:spcAft>
              <a:buNone/>
            </a:pPr>
            <a:r>
              <a:rPr lang="es" sz="800">
                <a:latin typeface="Comfortaa"/>
                <a:ea typeface="Comfortaa"/>
                <a:cs typeface="Comfortaa"/>
                <a:sym typeface="Comfortaa"/>
              </a:rPr>
              <a:t>Las yemas de las ramas. La poda correcta consiste en buscar un equilibrio entre frutos y hojas. Unas cuarenta hojas hacen que un fruto tenga suficiente calidad. Para lograrlo, deberemos tener en cuenta antes de la poda cuántas yemas de flor y madera tenemos y, por tanto, actuaremos en consecuencia buscando el equilibrio.</a:t>
            </a:r>
            <a:endParaRPr sz="800">
              <a:latin typeface="Comfortaa"/>
              <a:ea typeface="Comfortaa"/>
              <a:cs typeface="Comfortaa"/>
              <a:sym typeface="Comfortaa"/>
            </a:endParaRPr>
          </a:p>
          <a:p>
            <a:pPr algn="l" indent="0" lvl="0" marL="0" rtl="0">
              <a:lnSpc>
                <a:spcPct val="115000"/>
              </a:lnSpc>
              <a:spcBef>
                <a:spcPts val="1200"/>
              </a:spcBef>
              <a:spcAft>
                <a:spcPts val="0"/>
              </a:spcAft>
              <a:buNone/>
            </a:pPr>
            <a:r>
              <a:t/>
            </a:r>
            <a:endParaRPr sz="1100">
              <a:latin typeface="Comfortaa"/>
              <a:ea typeface="Comfortaa"/>
              <a:cs typeface="Comfortaa"/>
              <a:sym typeface="Comfortaa"/>
            </a:endParaRPr>
          </a:p>
          <a:p>
            <a:pPr algn="l" indent="0" lvl="0" marL="0" rtl="0">
              <a:lnSpc>
                <a:spcPct val="107916"/>
              </a:lnSpc>
              <a:spcBef>
                <a:spcPts val="1200"/>
              </a:spcBef>
              <a:spcAft>
                <a:spcPts val="0"/>
              </a:spcAft>
              <a:buNone/>
            </a:pPr>
            <a:r>
              <a:t/>
            </a:r>
            <a:endParaRPr sz="1100">
              <a:latin typeface="Comfortaa"/>
              <a:ea typeface="Comfortaa"/>
              <a:cs typeface="Comfortaa"/>
              <a:sym typeface="Comfortaa"/>
            </a:endParaRPr>
          </a:p>
          <a:p>
            <a:pPr algn="l" indent="0" lvl="0" marL="457200" rtl="0">
              <a:lnSpc>
                <a:spcPct val="107916"/>
              </a:lnSpc>
              <a:spcBef>
                <a:spcPts val="0"/>
              </a:spcBef>
              <a:spcAft>
                <a:spcPts val="0"/>
              </a:spcAft>
              <a:buNone/>
            </a:pPr>
            <a:r>
              <a:t/>
            </a:r>
            <a:endParaRPr sz="1100">
              <a:latin typeface="Comfortaa"/>
              <a:ea typeface="Comfortaa"/>
              <a:cs typeface="Comfortaa"/>
              <a:sym typeface="Comfortaa"/>
            </a:endParaRPr>
          </a:p>
          <a:p>
            <a:pPr algn="l" indent="0" lvl="0" marL="457200" rtl="0">
              <a:lnSpc>
                <a:spcPct val="107916"/>
              </a:lnSpc>
              <a:spcBef>
                <a:spcPts val="0"/>
              </a:spcBef>
              <a:spcAft>
                <a:spcPts val="0"/>
              </a:spcAft>
              <a:buNone/>
            </a:pPr>
            <a:r>
              <a:t/>
            </a:r>
            <a:endParaRPr sz="1100">
              <a:latin typeface="Comfortaa"/>
              <a:ea typeface="Comfortaa"/>
              <a:cs typeface="Comfortaa"/>
              <a:sym typeface="Comfortaa"/>
            </a:endParaRPr>
          </a:p>
          <a:p>
            <a:pPr algn="l" indent="0" lvl="0" marL="0" rtl="0">
              <a:lnSpc>
                <a:spcPct val="107916"/>
              </a:lnSpc>
              <a:spcBef>
                <a:spcPts val="0"/>
              </a:spcBef>
              <a:spcAft>
                <a:spcPts val="0"/>
              </a:spcAft>
              <a:buNone/>
            </a:pPr>
            <a:r>
              <a:t/>
            </a:r>
            <a:endParaRPr sz="1100"/>
          </a:p>
          <a:p>
            <a:pPr algn="l" indent="0" lvl="0" marL="0" rtl="0">
              <a:lnSpc>
                <a:spcPct val="107916"/>
              </a:lnSpc>
              <a:spcBef>
                <a:spcPts val="0"/>
              </a:spcBef>
              <a:spcAft>
                <a:spcPts val="0"/>
              </a:spcAft>
              <a:buNone/>
            </a:pPr>
            <a:r>
              <a:t/>
            </a:r>
            <a:endParaRPr sz="1300">
              <a:solidFill>
                <a:srgbClr val="274E13"/>
              </a:solidFill>
              <a:latin typeface="Comfortaa"/>
              <a:ea typeface="Comfortaa"/>
              <a:cs typeface="Comfortaa"/>
              <a:sym typeface="Comfortaa"/>
            </a:endParaRPr>
          </a:p>
        </p:txBody>
      </p:sp>
      <p:pic>
        <p:nvPicPr>
          <p:cNvPr id="150" name="Google Shape;150;p15"/>
          <p:cNvPicPr preferRelativeResize="0"/>
          <p:nvPr/>
        </p:nvPicPr>
        <p:blipFill>
          <a:blip r:embed="rId4">
            <a:alphaModFix/>
          </a:blip>
          <a:stretch>
            <a:fillRect/>
          </a:stretch>
        </p:blipFill>
        <p:spPr>
          <a:xfrm>
            <a:off x="324850" y="685952"/>
            <a:ext cx="3885775" cy="419770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8761D"/>
        </a:solidFill>
      </p:bgPr>
    </p:bg>
    <p:spTree>
      <p:nvGrpSpPr>
        <p:cNvPr id="154" name="Shape 154"/>
        <p:cNvGrpSpPr/>
        <p:nvPr/>
      </p:nvGrpSpPr>
      <p:grpSpPr>
        <a:xfrm>
          <a:off x="0" y="0"/>
          <a:ext cx="0" cy="0"/>
          <a:chOff x="0" y="0"/>
          <a:chExt cx="0" cy="0"/>
        </a:xfrm>
      </p:grpSpPr>
      <p:sp>
        <p:nvSpPr>
          <p:cNvPr id="155" name="Google Shape;155;p16"/>
          <p:cNvSpPr txBox="1"/>
          <p:nvPr/>
        </p:nvSpPr>
        <p:spPr>
          <a:xfrm>
            <a:off x="324850" y="399225"/>
            <a:ext cx="8468700" cy="4426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1200"/>
              </a:spcBef>
              <a:spcAft>
                <a:spcPts val="0"/>
              </a:spcAft>
              <a:buNone/>
            </a:pPr>
            <a:r>
              <a:rPr b="1" lang="es" sz="1000">
                <a:latin typeface="Comfortaa"/>
                <a:ea typeface="Comfortaa"/>
                <a:cs typeface="Comfortaa"/>
                <a:sym typeface="Comfortaa"/>
              </a:rPr>
              <a:t>Líder central.</a:t>
            </a:r>
            <a:endParaRPr b="1" sz="1000">
              <a:latin typeface="Comfortaa"/>
              <a:ea typeface="Comfortaa"/>
              <a:cs typeface="Comfortaa"/>
              <a:sym typeface="Comfortaa"/>
            </a:endParaRPr>
          </a:p>
          <a:p>
            <a:pPr indent="0" lvl="0" marL="0" rtl="0" algn="just">
              <a:lnSpc>
                <a:spcPct val="115000"/>
              </a:lnSpc>
              <a:spcBef>
                <a:spcPts val="1200"/>
              </a:spcBef>
              <a:spcAft>
                <a:spcPts val="0"/>
              </a:spcAft>
              <a:buNone/>
            </a:pPr>
            <a:r>
              <a:t/>
            </a:r>
            <a:endParaRPr b="1" sz="1000">
              <a:latin typeface="Comfortaa"/>
              <a:ea typeface="Comfortaa"/>
              <a:cs typeface="Comfortaa"/>
              <a:sym typeface="Comfortaa"/>
            </a:endParaRPr>
          </a:p>
          <a:p>
            <a:pPr indent="0" lvl="0" marL="0" rtl="0" algn="just">
              <a:lnSpc>
                <a:spcPct val="115000"/>
              </a:lnSpc>
              <a:spcBef>
                <a:spcPts val="1200"/>
              </a:spcBef>
              <a:spcAft>
                <a:spcPts val="0"/>
              </a:spcAft>
              <a:buNone/>
            </a:pPr>
            <a:r>
              <a:rPr b="1" lang="es" sz="1000">
                <a:latin typeface="Comfortaa"/>
                <a:ea typeface="Comfortaa"/>
                <a:cs typeface="Comfortaa"/>
                <a:sym typeface="Comfortaa"/>
              </a:rPr>
              <a:t> </a:t>
            </a:r>
            <a:endParaRPr sz="1000">
              <a:latin typeface="Comfortaa"/>
              <a:ea typeface="Comfortaa"/>
              <a:cs typeface="Comfortaa"/>
              <a:sym typeface="Comfortaa"/>
            </a:endParaRPr>
          </a:p>
          <a:p>
            <a:pPr indent="0" lvl="0" marL="0" rtl="0" algn="just">
              <a:lnSpc>
                <a:spcPct val="115000"/>
              </a:lnSpc>
              <a:spcBef>
                <a:spcPts val="1200"/>
              </a:spcBef>
              <a:spcAft>
                <a:spcPts val="0"/>
              </a:spcAft>
              <a:buNone/>
            </a:pPr>
            <a:r>
              <a:t/>
            </a:r>
            <a:endParaRPr b="1" sz="1000">
              <a:latin typeface="Comfortaa"/>
              <a:ea typeface="Comfortaa"/>
              <a:cs typeface="Comfortaa"/>
              <a:sym typeface="Comfortaa"/>
            </a:endParaRPr>
          </a:p>
          <a:p>
            <a:pPr indent="0" lvl="0" marL="0" rtl="0" algn="just">
              <a:lnSpc>
                <a:spcPct val="115000"/>
              </a:lnSpc>
              <a:spcBef>
                <a:spcPts val="1200"/>
              </a:spcBef>
              <a:spcAft>
                <a:spcPts val="0"/>
              </a:spcAft>
              <a:buNone/>
            </a:pPr>
            <a:r>
              <a:rPr b="1" lang="es" sz="1000">
                <a:latin typeface="Comfortaa"/>
                <a:ea typeface="Comfortaa"/>
                <a:cs typeface="Comfortaa"/>
                <a:sym typeface="Comfortaa"/>
              </a:rPr>
              <a:t>Restauración de un árbol desatendido</a:t>
            </a:r>
            <a:r>
              <a:rPr lang="es" sz="1000">
                <a:latin typeface="Comfortaa"/>
                <a:ea typeface="Comfortaa"/>
                <a:cs typeface="Comfortaa"/>
                <a:sym typeface="Comfortaa"/>
              </a:rPr>
              <a:t>. </a:t>
            </a:r>
            <a:endParaRPr sz="1000">
              <a:latin typeface="Comfortaa"/>
              <a:ea typeface="Comfortaa"/>
              <a:cs typeface="Comfortaa"/>
              <a:sym typeface="Comfortaa"/>
            </a:endParaRPr>
          </a:p>
          <a:p>
            <a:pPr indent="0" lvl="0" marL="0" rtl="0" algn="just">
              <a:lnSpc>
                <a:spcPct val="115000"/>
              </a:lnSpc>
              <a:spcBef>
                <a:spcPts val="1200"/>
              </a:spcBef>
              <a:spcAft>
                <a:spcPts val="0"/>
              </a:spcAft>
              <a:buNone/>
            </a:pPr>
            <a:r>
              <a:t/>
            </a:r>
            <a:endParaRPr sz="1000">
              <a:latin typeface="Comfortaa"/>
              <a:ea typeface="Comfortaa"/>
              <a:cs typeface="Comfortaa"/>
              <a:sym typeface="Comfortaa"/>
            </a:endParaRPr>
          </a:p>
          <a:p>
            <a:pPr indent="0" lvl="0" marL="0" rtl="0" algn="just">
              <a:lnSpc>
                <a:spcPct val="115000"/>
              </a:lnSpc>
              <a:spcBef>
                <a:spcPts val="1200"/>
              </a:spcBef>
              <a:spcAft>
                <a:spcPts val="0"/>
              </a:spcAft>
              <a:buNone/>
            </a:pPr>
            <a:r>
              <a:t/>
            </a:r>
            <a:endParaRPr sz="1000">
              <a:latin typeface="Comfortaa"/>
              <a:ea typeface="Comfortaa"/>
              <a:cs typeface="Comfortaa"/>
              <a:sym typeface="Comfortaa"/>
            </a:endParaRPr>
          </a:p>
          <a:p>
            <a:pPr indent="0" lvl="0" marL="0" rtl="0" algn="just">
              <a:lnSpc>
                <a:spcPct val="115000"/>
              </a:lnSpc>
              <a:spcBef>
                <a:spcPts val="1200"/>
              </a:spcBef>
              <a:spcAft>
                <a:spcPts val="0"/>
              </a:spcAft>
              <a:buNone/>
            </a:pPr>
            <a:r>
              <a:t/>
            </a:r>
            <a:endParaRPr b="1" sz="1000">
              <a:latin typeface="Comfortaa"/>
              <a:ea typeface="Comfortaa"/>
              <a:cs typeface="Comfortaa"/>
              <a:sym typeface="Comfortaa"/>
            </a:endParaRPr>
          </a:p>
          <a:p>
            <a:pPr indent="0" lvl="0" marL="0" rtl="0" algn="just">
              <a:lnSpc>
                <a:spcPct val="115000"/>
              </a:lnSpc>
              <a:spcBef>
                <a:spcPts val="1200"/>
              </a:spcBef>
              <a:spcAft>
                <a:spcPts val="0"/>
              </a:spcAft>
              <a:buNone/>
            </a:pPr>
            <a:r>
              <a:t/>
            </a:r>
            <a:endParaRPr b="1" sz="1000">
              <a:latin typeface="Comfortaa"/>
              <a:ea typeface="Comfortaa"/>
              <a:cs typeface="Comfortaa"/>
              <a:sym typeface="Comfortaa"/>
            </a:endParaRPr>
          </a:p>
          <a:p>
            <a:pPr indent="0" lvl="0" marL="0" rtl="0" algn="just">
              <a:lnSpc>
                <a:spcPct val="115000"/>
              </a:lnSpc>
              <a:spcBef>
                <a:spcPts val="1200"/>
              </a:spcBef>
              <a:spcAft>
                <a:spcPts val="0"/>
              </a:spcAft>
              <a:buNone/>
            </a:pPr>
            <a:r>
              <a:rPr b="1" lang="es" sz="1000">
                <a:latin typeface="Comfortaa"/>
                <a:ea typeface="Comfortaa"/>
                <a:cs typeface="Comfortaa"/>
                <a:sym typeface="Comfortaa"/>
              </a:rPr>
              <a:t>Reemplazo de una rama líder o de andamio</a:t>
            </a:r>
            <a:r>
              <a:rPr lang="es" sz="1000">
                <a:latin typeface="Comfortaa"/>
                <a:ea typeface="Comfortaa"/>
                <a:cs typeface="Comfortaa"/>
                <a:sym typeface="Comfortaa"/>
              </a:rPr>
              <a:t> </a:t>
            </a:r>
            <a:endParaRPr sz="1000">
              <a:latin typeface="Comfortaa"/>
              <a:ea typeface="Comfortaa"/>
              <a:cs typeface="Comfortaa"/>
              <a:sym typeface="Comfortaa"/>
            </a:endParaRPr>
          </a:p>
          <a:p>
            <a:pPr indent="0" lvl="0" marL="0" rtl="0" algn="l">
              <a:lnSpc>
                <a:spcPct val="115000"/>
              </a:lnSpc>
              <a:spcBef>
                <a:spcPts val="1200"/>
              </a:spcBef>
              <a:spcAft>
                <a:spcPts val="0"/>
              </a:spcAft>
              <a:buNone/>
            </a:pPr>
            <a:r>
              <a:t/>
            </a:r>
            <a:endParaRPr sz="1100">
              <a:latin typeface="Comfortaa"/>
              <a:ea typeface="Comfortaa"/>
              <a:cs typeface="Comfortaa"/>
              <a:sym typeface="Comfortaa"/>
            </a:endParaRPr>
          </a:p>
          <a:p>
            <a:pPr indent="0" lvl="0" marL="0" rtl="0" algn="l">
              <a:lnSpc>
                <a:spcPct val="107916"/>
              </a:lnSpc>
              <a:spcBef>
                <a:spcPts val="1200"/>
              </a:spcBef>
              <a:spcAft>
                <a:spcPts val="0"/>
              </a:spcAft>
              <a:buNone/>
            </a:pPr>
            <a:r>
              <a:t/>
            </a:r>
            <a:endParaRPr sz="1100">
              <a:latin typeface="Comfortaa"/>
              <a:ea typeface="Comfortaa"/>
              <a:cs typeface="Comfortaa"/>
              <a:sym typeface="Comfortaa"/>
            </a:endParaRPr>
          </a:p>
          <a:p>
            <a:pPr indent="0" lvl="0" marL="457200" rtl="0" algn="l">
              <a:lnSpc>
                <a:spcPct val="107916"/>
              </a:lnSpc>
              <a:spcBef>
                <a:spcPts val="0"/>
              </a:spcBef>
              <a:spcAft>
                <a:spcPts val="0"/>
              </a:spcAft>
              <a:buNone/>
            </a:pPr>
            <a:r>
              <a:t/>
            </a:r>
            <a:endParaRPr sz="1100">
              <a:latin typeface="Comfortaa"/>
              <a:ea typeface="Comfortaa"/>
              <a:cs typeface="Comfortaa"/>
              <a:sym typeface="Comfortaa"/>
            </a:endParaRPr>
          </a:p>
          <a:p>
            <a:pPr indent="0" lvl="0" marL="457200" rtl="0" algn="l">
              <a:lnSpc>
                <a:spcPct val="107916"/>
              </a:lnSpc>
              <a:spcBef>
                <a:spcPts val="0"/>
              </a:spcBef>
              <a:spcAft>
                <a:spcPts val="0"/>
              </a:spcAft>
              <a:buNone/>
            </a:pPr>
            <a:r>
              <a:t/>
            </a:r>
            <a:endParaRPr sz="1100">
              <a:latin typeface="Comfortaa"/>
              <a:ea typeface="Comfortaa"/>
              <a:cs typeface="Comfortaa"/>
              <a:sym typeface="Comfortaa"/>
            </a:endParaRPr>
          </a:p>
          <a:p>
            <a:pPr indent="0" lvl="0" marL="0" rtl="0" algn="l">
              <a:lnSpc>
                <a:spcPct val="107916"/>
              </a:lnSpc>
              <a:spcBef>
                <a:spcPts val="0"/>
              </a:spcBef>
              <a:spcAft>
                <a:spcPts val="0"/>
              </a:spcAft>
              <a:buNone/>
            </a:pPr>
            <a:r>
              <a:t/>
            </a:r>
            <a:endParaRPr sz="1100"/>
          </a:p>
          <a:p>
            <a:pPr indent="0" lvl="0" marL="0" rtl="0" algn="l">
              <a:lnSpc>
                <a:spcPct val="107916"/>
              </a:lnSpc>
              <a:spcBef>
                <a:spcPts val="0"/>
              </a:spcBef>
              <a:spcAft>
                <a:spcPts val="0"/>
              </a:spcAft>
              <a:buNone/>
            </a:pPr>
            <a:r>
              <a:t/>
            </a:r>
            <a:endParaRPr sz="1300">
              <a:solidFill>
                <a:srgbClr val="274E13"/>
              </a:solidFill>
              <a:latin typeface="Comfortaa"/>
              <a:ea typeface="Comfortaa"/>
              <a:cs typeface="Comfortaa"/>
              <a:sym typeface="Comfortaa"/>
            </a:endParaRPr>
          </a:p>
        </p:txBody>
      </p:sp>
      <p:sp>
        <p:nvSpPr>
          <p:cNvPr id="156" name="Google Shape;156;p16"/>
          <p:cNvSpPr txBox="1"/>
          <p:nvPr/>
        </p:nvSpPr>
        <p:spPr>
          <a:xfrm>
            <a:off x="324850" y="227275"/>
            <a:ext cx="7211100" cy="493500"/>
          </a:xfrm>
          <a:prstGeom prst="rect">
            <a:avLst/>
          </a:prstGeom>
          <a:noFill/>
          <a:ln>
            <a:noFill/>
          </a:ln>
        </p:spPr>
        <p:txBody>
          <a:bodyPr anchorCtr="0" anchor="t" bIns="91425" lIns="91425" spcFirstLastPara="1" rIns="91425" wrap="square" tIns="91425">
            <a:noAutofit/>
          </a:bodyPr>
          <a:lstStyle/>
          <a:p>
            <a:pPr indent="0" lvl="0" marL="0" rtl="0" algn="l">
              <a:lnSpc>
                <a:spcPct val="107916"/>
              </a:lnSpc>
              <a:spcBef>
                <a:spcPts val="0"/>
              </a:spcBef>
              <a:spcAft>
                <a:spcPts val="0"/>
              </a:spcAft>
              <a:buNone/>
            </a:pPr>
            <a:r>
              <a:rPr b="1" lang="es" sz="1700">
                <a:solidFill>
                  <a:srgbClr val="274E13"/>
                </a:solidFill>
                <a:latin typeface="Comfortaa"/>
                <a:ea typeface="Comfortaa"/>
                <a:cs typeface="Comfortaa"/>
                <a:sym typeface="Comfortaa"/>
              </a:rPr>
              <a:t>Conservación y mantenimiento (riego, poda, fertilización, etc.)</a:t>
            </a:r>
            <a:endParaRPr/>
          </a:p>
        </p:txBody>
      </p:sp>
      <p:pic>
        <p:nvPicPr>
          <p:cNvPr id="157" name="Google Shape;157;p16"/>
          <p:cNvPicPr preferRelativeResize="0"/>
          <p:nvPr/>
        </p:nvPicPr>
        <p:blipFill>
          <a:blip r:embed="rId3">
            <a:alphaModFix/>
          </a:blip>
          <a:stretch>
            <a:fillRect/>
          </a:stretch>
        </p:blipFill>
        <p:spPr>
          <a:xfrm>
            <a:off x="411325" y="832425"/>
            <a:ext cx="2207326" cy="1062999"/>
          </a:xfrm>
          <a:prstGeom prst="rect">
            <a:avLst/>
          </a:prstGeom>
          <a:noFill/>
          <a:ln>
            <a:noFill/>
          </a:ln>
        </p:spPr>
      </p:pic>
      <p:pic>
        <p:nvPicPr>
          <p:cNvPr id="158" name="Google Shape;158;p16"/>
          <p:cNvPicPr preferRelativeResize="0"/>
          <p:nvPr/>
        </p:nvPicPr>
        <p:blipFill>
          <a:blip r:embed="rId4">
            <a:alphaModFix/>
          </a:blip>
          <a:stretch>
            <a:fillRect/>
          </a:stretch>
        </p:blipFill>
        <p:spPr>
          <a:xfrm>
            <a:off x="2782650" y="832425"/>
            <a:ext cx="2063839" cy="1028211"/>
          </a:xfrm>
          <a:prstGeom prst="rect">
            <a:avLst/>
          </a:prstGeom>
          <a:noFill/>
          <a:ln>
            <a:noFill/>
          </a:ln>
        </p:spPr>
      </p:pic>
      <p:pic>
        <p:nvPicPr>
          <p:cNvPr id="159" name="Google Shape;159;p16"/>
          <p:cNvPicPr preferRelativeResize="0"/>
          <p:nvPr/>
        </p:nvPicPr>
        <p:blipFill>
          <a:blip r:embed="rId5">
            <a:alphaModFix/>
          </a:blip>
          <a:stretch>
            <a:fillRect/>
          </a:stretch>
        </p:blipFill>
        <p:spPr>
          <a:xfrm>
            <a:off x="5034200" y="870193"/>
            <a:ext cx="1075832" cy="990426"/>
          </a:xfrm>
          <a:prstGeom prst="rect">
            <a:avLst/>
          </a:prstGeom>
          <a:noFill/>
          <a:ln>
            <a:noFill/>
          </a:ln>
        </p:spPr>
      </p:pic>
      <p:pic>
        <p:nvPicPr>
          <p:cNvPr id="160" name="Google Shape;160;p16"/>
          <p:cNvPicPr preferRelativeResize="0"/>
          <p:nvPr/>
        </p:nvPicPr>
        <p:blipFill>
          <a:blip r:embed="rId6">
            <a:alphaModFix/>
          </a:blip>
          <a:stretch>
            <a:fillRect/>
          </a:stretch>
        </p:blipFill>
        <p:spPr>
          <a:xfrm>
            <a:off x="411325" y="2117264"/>
            <a:ext cx="2957351" cy="1192787"/>
          </a:xfrm>
          <a:prstGeom prst="rect">
            <a:avLst/>
          </a:prstGeom>
          <a:noFill/>
          <a:ln>
            <a:noFill/>
          </a:ln>
        </p:spPr>
      </p:pic>
      <p:pic>
        <p:nvPicPr>
          <p:cNvPr id="161" name="Google Shape;161;p16"/>
          <p:cNvPicPr preferRelativeResize="0"/>
          <p:nvPr/>
        </p:nvPicPr>
        <p:blipFill>
          <a:blip r:embed="rId7">
            <a:alphaModFix/>
          </a:blip>
          <a:stretch>
            <a:fillRect/>
          </a:stretch>
        </p:blipFill>
        <p:spPr>
          <a:xfrm>
            <a:off x="3496700" y="2100204"/>
            <a:ext cx="3076145" cy="1192775"/>
          </a:xfrm>
          <a:prstGeom prst="rect">
            <a:avLst/>
          </a:prstGeom>
          <a:noFill/>
          <a:ln>
            <a:noFill/>
          </a:ln>
        </p:spPr>
      </p:pic>
      <p:pic>
        <p:nvPicPr>
          <p:cNvPr id="162" name="Google Shape;162;p16"/>
          <p:cNvPicPr preferRelativeResize="0"/>
          <p:nvPr/>
        </p:nvPicPr>
        <p:blipFill>
          <a:blip r:embed="rId8">
            <a:alphaModFix/>
          </a:blip>
          <a:stretch>
            <a:fillRect/>
          </a:stretch>
        </p:blipFill>
        <p:spPr>
          <a:xfrm>
            <a:off x="411325" y="3691412"/>
            <a:ext cx="2957351" cy="1134613"/>
          </a:xfrm>
          <a:prstGeom prst="rect">
            <a:avLst/>
          </a:prstGeom>
          <a:noFill/>
          <a:ln>
            <a:noFill/>
          </a:ln>
        </p:spPr>
      </p:pic>
      <p:pic>
        <p:nvPicPr>
          <p:cNvPr id="163" name="Google Shape;163;p16"/>
          <p:cNvPicPr preferRelativeResize="0"/>
          <p:nvPr/>
        </p:nvPicPr>
        <p:blipFill>
          <a:blip r:embed="rId9">
            <a:alphaModFix/>
          </a:blip>
          <a:stretch>
            <a:fillRect/>
          </a:stretch>
        </p:blipFill>
        <p:spPr>
          <a:xfrm>
            <a:off x="3440800" y="3691399"/>
            <a:ext cx="2787636" cy="113462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8761D"/>
        </a:solidFill>
      </p:bgPr>
    </p:bg>
    <p:spTree>
      <p:nvGrpSpPr>
        <p:cNvPr id="167" name="Shape 167"/>
        <p:cNvGrpSpPr/>
        <p:nvPr/>
      </p:nvGrpSpPr>
      <p:grpSpPr>
        <a:xfrm>
          <a:off x="0" y="0"/>
          <a:ext cx="0" cy="0"/>
          <a:chOff x="0" y="0"/>
          <a:chExt cx="0" cy="0"/>
        </a:xfrm>
      </p:grpSpPr>
      <p:sp>
        <p:nvSpPr>
          <p:cNvPr id="168" name="Google Shape;168;p17"/>
          <p:cNvSpPr txBox="1"/>
          <p:nvPr/>
        </p:nvSpPr>
        <p:spPr>
          <a:xfrm>
            <a:off x="324850" y="399225"/>
            <a:ext cx="8468700" cy="44268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1200"/>
              </a:spcBef>
              <a:spcAft>
                <a:spcPts val="0"/>
              </a:spcAft>
              <a:buNone/>
            </a:pPr>
            <a:r>
              <a:rPr b="1" lang="es" sz="1000">
                <a:latin typeface="Comfortaa"/>
                <a:ea typeface="Comfortaa"/>
                <a:cs typeface="Comfortaa"/>
                <a:sym typeface="Comfortaa"/>
              </a:rPr>
              <a:t>Cordón de espaldera formal</a:t>
            </a:r>
            <a:endParaRPr b="1" sz="1000">
              <a:latin typeface="Comfortaa"/>
              <a:ea typeface="Comfortaa"/>
              <a:cs typeface="Comfortaa"/>
              <a:sym typeface="Comfortaa"/>
            </a:endParaRPr>
          </a:p>
          <a:p>
            <a:pPr indent="0" lvl="0" marL="0" rtl="0" algn="just">
              <a:lnSpc>
                <a:spcPct val="115000"/>
              </a:lnSpc>
              <a:spcBef>
                <a:spcPts val="1200"/>
              </a:spcBef>
              <a:spcAft>
                <a:spcPts val="0"/>
              </a:spcAft>
              <a:buNone/>
            </a:pPr>
            <a:r>
              <a:t/>
            </a:r>
            <a:endParaRPr b="1" sz="1000">
              <a:latin typeface="Comfortaa"/>
              <a:ea typeface="Comfortaa"/>
              <a:cs typeface="Comfortaa"/>
              <a:sym typeface="Comfortaa"/>
            </a:endParaRPr>
          </a:p>
          <a:p>
            <a:pPr indent="0" lvl="0" marL="0" rtl="0" algn="just">
              <a:lnSpc>
                <a:spcPct val="115000"/>
              </a:lnSpc>
              <a:spcBef>
                <a:spcPts val="1200"/>
              </a:spcBef>
              <a:spcAft>
                <a:spcPts val="0"/>
              </a:spcAft>
              <a:buNone/>
            </a:pPr>
            <a:r>
              <a:rPr b="1" lang="es" sz="1000">
                <a:latin typeface="Comfortaa"/>
                <a:ea typeface="Comfortaa"/>
                <a:cs typeface="Comfortaa"/>
                <a:sym typeface="Comfortaa"/>
              </a:rPr>
              <a:t> </a:t>
            </a:r>
            <a:endParaRPr sz="1000">
              <a:latin typeface="Comfortaa"/>
              <a:ea typeface="Comfortaa"/>
              <a:cs typeface="Comfortaa"/>
              <a:sym typeface="Comfortaa"/>
            </a:endParaRPr>
          </a:p>
          <a:p>
            <a:pPr indent="0" lvl="0" marL="0" rtl="0" algn="just">
              <a:lnSpc>
                <a:spcPct val="115000"/>
              </a:lnSpc>
              <a:spcBef>
                <a:spcPts val="1200"/>
              </a:spcBef>
              <a:spcAft>
                <a:spcPts val="0"/>
              </a:spcAft>
              <a:buNone/>
            </a:pPr>
            <a:r>
              <a:t/>
            </a:r>
            <a:endParaRPr b="1" sz="1000">
              <a:latin typeface="Comfortaa"/>
              <a:ea typeface="Comfortaa"/>
              <a:cs typeface="Comfortaa"/>
              <a:sym typeface="Comfortaa"/>
            </a:endParaRPr>
          </a:p>
          <a:p>
            <a:pPr indent="0" lvl="0" marL="0" rtl="0" algn="just">
              <a:lnSpc>
                <a:spcPct val="115000"/>
              </a:lnSpc>
              <a:spcBef>
                <a:spcPts val="1200"/>
              </a:spcBef>
              <a:spcAft>
                <a:spcPts val="0"/>
              </a:spcAft>
              <a:buNone/>
            </a:pPr>
            <a:r>
              <a:rPr b="1" lang="es" sz="1000">
                <a:latin typeface="Comfortaa"/>
                <a:ea typeface="Comfortaa"/>
                <a:cs typeface="Comfortaa"/>
                <a:sym typeface="Comfortaa"/>
              </a:rPr>
              <a:t>Espaldera informal</a:t>
            </a:r>
            <a:endParaRPr sz="1000">
              <a:latin typeface="Comfortaa"/>
              <a:ea typeface="Comfortaa"/>
              <a:cs typeface="Comfortaa"/>
              <a:sym typeface="Comfortaa"/>
            </a:endParaRPr>
          </a:p>
          <a:p>
            <a:pPr indent="0" lvl="0" marL="0" rtl="0" algn="just">
              <a:lnSpc>
                <a:spcPct val="115000"/>
              </a:lnSpc>
              <a:spcBef>
                <a:spcPts val="1200"/>
              </a:spcBef>
              <a:spcAft>
                <a:spcPts val="0"/>
              </a:spcAft>
              <a:buNone/>
            </a:pPr>
            <a:r>
              <a:t/>
            </a:r>
            <a:endParaRPr sz="1000">
              <a:latin typeface="Comfortaa"/>
              <a:ea typeface="Comfortaa"/>
              <a:cs typeface="Comfortaa"/>
              <a:sym typeface="Comfortaa"/>
            </a:endParaRPr>
          </a:p>
          <a:p>
            <a:pPr indent="0" lvl="0" marL="0" rtl="0" algn="just">
              <a:lnSpc>
                <a:spcPct val="115000"/>
              </a:lnSpc>
              <a:spcBef>
                <a:spcPts val="1200"/>
              </a:spcBef>
              <a:spcAft>
                <a:spcPts val="0"/>
              </a:spcAft>
              <a:buNone/>
            </a:pPr>
            <a:r>
              <a:t/>
            </a:r>
            <a:endParaRPr sz="1000">
              <a:latin typeface="Comfortaa"/>
              <a:ea typeface="Comfortaa"/>
              <a:cs typeface="Comfortaa"/>
              <a:sym typeface="Comfortaa"/>
            </a:endParaRPr>
          </a:p>
          <a:p>
            <a:pPr indent="0" lvl="0" marL="0" rtl="0" algn="just">
              <a:lnSpc>
                <a:spcPct val="115000"/>
              </a:lnSpc>
              <a:spcBef>
                <a:spcPts val="1200"/>
              </a:spcBef>
              <a:spcAft>
                <a:spcPts val="0"/>
              </a:spcAft>
              <a:buNone/>
            </a:pPr>
            <a:r>
              <a:t/>
            </a:r>
            <a:endParaRPr b="1" sz="1000">
              <a:latin typeface="Comfortaa"/>
              <a:ea typeface="Comfortaa"/>
              <a:cs typeface="Comfortaa"/>
              <a:sym typeface="Comfortaa"/>
            </a:endParaRPr>
          </a:p>
          <a:p>
            <a:pPr indent="0" lvl="0" marL="0" rtl="0" algn="just">
              <a:lnSpc>
                <a:spcPct val="115000"/>
              </a:lnSpc>
              <a:spcBef>
                <a:spcPts val="1200"/>
              </a:spcBef>
              <a:spcAft>
                <a:spcPts val="0"/>
              </a:spcAft>
              <a:buNone/>
            </a:pPr>
            <a:r>
              <a:t/>
            </a:r>
            <a:endParaRPr b="1" sz="1000">
              <a:latin typeface="Comfortaa"/>
              <a:ea typeface="Comfortaa"/>
              <a:cs typeface="Comfortaa"/>
              <a:sym typeface="Comfortaa"/>
            </a:endParaRPr>
          </a:p>
          <a:p>
            <a:pPr indent="0" lvl="0" marL="0" rtl="0" algn="just">
              <a:lnSpc>
                <a:spcPct val="115000"/>
              </a:lnSpc>
              <a:spcBef>
                <a:spcPts val="1200"/>
              </a:spcBef>
              <a:spcAft>
                <a:spcPts val="0"/>
              </a:spcAft>
              <a:buNone/>
            </a:pPr>
            <a:r>
              <a:rPr b="1" lang="es" sz="1000">
                <a:latin typeface="Comfortaa"/>
                <a:ea typeface="Comfortaa"/>
                <a:cs typeface="Comfortaa"/>
                <a:sym typeface="Comfortaa"/>
              </a:rPr>
              <a:t>Crecimiento a un lateral</a:t>
            </a:r>
            <a:endParaRPr sz="1000">
              <a:latin typeface="Comfortaa"/>
              <a:ea typeface="Comfortaa"/>
              <a:cs typeface="Comfortaa"/>
              <a:sym typeface="Comfortaa"/>
            </a:endParaRPr>
          </a:p>
          <a:p>
            <a:pPr indent="0" lvl="0" marL="0" rtl="0" algn="l">
              <a:lnSpc>
                <a:spcPct val="115000"/>
              </a:lnSpc>
              <a:spcBef>
                <a:spcPts val="1200"/>
              </a:spcBef>
              <a:spcAft>
                <a:spcPts val="0"/>
              </a:spcAft>
              <a:buNone/>
            </a:pPr>
            <a:r>
              <a:t/>
            </a:r>
            <a:endParaRPr sz="1100">
              <a:latin typeface="Comfortaa"/>
              <a:ea typeface="Comfortaa"/>
              <a:cs typeface="Comfortaa"/>
              <a:sym typeface="Comfortaa"/>
            </a:endParaRPr>
          </a:p>
          <a:p>
            <a:pPr indent="0" lvl="0" marL="0" rtl="0" algn="l">
              <a:lnSpc>
                <a:spcPct val="107916"/>
              </a:lnSpc>
              <a:spcBef>
                <a:spcPts val="1200"/>
              </a:spcBef>
              <a:spcAft>
                <a:spcPts val="0"/>
              </a:spcAft>
              <a:buNone/>
            </a:pPr>
            <a:r>
              <a:t/>
            </a:r>
            <a:endParaRPr sz="1100">
              <a:latin typeface="Comfortaa"/>
              <a:ea typeface="Comfortaa"/>
              <a:cs typeface="Comfortaa"/>
              <a:sym typeface="Comfortaa"/>
            </a:endParaRPr>
          </a:p>
          <a:p>
            <a:pPr indent="0" lvl="0" marL="457200" rtl="0" algn="l">
              <a:lnSpc>
                <a:spcPct val="107916"/>
              </a:lnSpc>
              <a:spcBef>
                <a:spcPts val="0"/>
              </a:spcBef>
              <a:spcAft>
                <a:spcPts val="0"/>
              </a:spcAft>
              <a:buNone/>
            </a:pPr>
            <a:r>
              <a:t/>
            </a:r>
            <a:endParaRPr sz="1100">
              <a:latin typeface="Comfortaa"/>
              <a:ea typeface="Comfortaa"/>
              <a:cs typeface="Comfortaa"/>
              <a:sym typeface="Comfortaa"/>
            </a:endParaRPr>
          </a:p>
          <a:p>
            <a:pPr indent="0" lvl="0" marL="457200" rtl="0" algn="l">
              <a:lnSpc>
                <a:spcPct val="107916"/>
              </a:lnSpc>
              <a:spcBef>
                <a:spcPts val="0"/>
              </a:spcBef>
              <a:spcAft>
                <a:spcPts val="0"/>
              </a:spcAft>
              <a:buNone/>
            </a:pPr>
            <a:r>
              <a:t/>
            </a:r>
            <a:endParaRPr sz="1100">
              <a:latin typeface="Comfortaa"/>
              <a:ea typeface="Comfortaa"/>
              <a:cs typeface="Comfortaa"/>
              <a:sym typeface="Comfortaa"/>
            </a:endParaRPr>
          </a:p>
          <a:p>
            <a:pPr indent="0" lvl="0" marL="0" rtl="0" algn="l">
              <a:lnSpc>
                <a:spcPct val="107916"/>
              </a:lnSpc>
              <a:spcBef>
                <a:spcPts val="0"/>
              </a:spcBef>
              <a:spcAft>
                <a:spcPts val="0"/>
              </a:spcAft>
              <a:buNone/>
            </a:pPr>
            <a:r>
              <a:t/>
            </a:r>
            <a:endParaRPr sz="1100"/>
          </a:p>
          <a:p>
            <a:pPr indent="0" lvl="0" marL="0" rtl="0" algn="l">
              <a:lnSpc>
                <a:spcPct val="107916"/>
              </a:lnSpc>
              <a:spcBef>
                <a:spcPts val="0"/>
              </a:spcBef>
              <a:spcAft>
                <a:spcPts val="0"/>
              </a:spcAft>
              <a:buNone/>
            </a:pPr>
            <a:r>
              <a:t/>
            </a:r>
            <a:endParaRPr sz="1300">
              <a:solidFill>
                <a:srgbClr val="274E13"/>
              </a:solidFill>
              <a:latin typeface="Comfortaa"/>
              <a:ea typeface="Comfortaa"/>
              <a:cs typeface="Comfortaa"/>
              <a:sym typeface="Comfortaa"/>
            </a:endParaRPr>
          </a:p>
        </p:txBody>
      </p:sp>
      <p:sp>
        <p:nvSpPr>
          <p:cNvPr id="169" name="Google Shape;169;p17"/>
          <p:cNvSpPr txBox="1"/>
          <p:nvPr/>
        </p:nvSpPr>
        <p:spPr>
          <a:xfrm>
            <a:off x="324850" y="227275"/>
            <a:ext cx="7211100" cy="493500"/>
          </a:xfrm>
          <a:prstGeom prst="rect">
            <a:avLst/>
          </a:prstGeom>
          <a:noFill/>
          <a:ln>
            <a:noFill/>
          </a:ln>
        </p:spPr>
        <p:txBody>
          <a:bodyPr anchorCtr="0" anchor="t" bIns="91425" lIns="91425" spcFirstLastPara="1" rIns="91425" wrap="square" tIns="91425">
            <a:noAutofit/>
          </a:bodyPr>
          <a:lstStyle/>
          <a:p>
            <a:pPr indent="0" lvl="0" marL="0" rtl="0" algn="l">
              <a:lnSpc>
                <a:spcPct val="107916"/>
              </a:lnSpc>
              <a:spcBef>
                <a:spcPts val="0"/>
              </a:spcBef>
              <a:spcAft>
                <a:spcPts val="0"/>
              </a:spcAft>
              <a:buNone/>
            </a:pPr>
            <a:r>
              <a:rPr b="1" lang="es" sz="1700">
                <a:solidFill>
                  <a:srgbClr val="274E13"/>
                </a:solidFill>
                <a:latin typeface="Comfortaa"/>
                <a:ea typeface="Comfortaa"/>
                <a:cs typeface="Comfortaa"/>
                <a:sym typeface="Comfortaa"/>
              </a:rPr>
              <a:t>Conservación y mantenimiento (riego, poda, fertilización, etc.)</a:t>
            </a:r>
            <a:endParaRPr/>
          </a:p>
        </p:txBody>
      </p:sp>
      <p:pic>
        <p:nvPicPr>
          <p:cNvPr id="170" name="Google Shape;170;p17"/>
          <p:cNvPicPr preferRelativeResize="0"/>
          <p:nvPr/>
        </p:nvPicPr>
        <p:blipFill>
          <a:blip r:embed="rId3">
            <a:alphaModFix/>
          </a:blip>
          <a:stretch>
            <a:fillRect/>
          </a:stretch>
        </p:blipFill>
        <p:spPr>
          <a:xfrm>
            <a:off x="437950" y="781425"/>
            <a:ext cx="3315562" cy="1123775"/>
          </a:xfrm>
          <a:prstGeom prst="rect">
            <a:avLst/>
          </a:prstGeom>
          <a:noFill/>
          <a:ln>
            <a:noFill/>
          </a:ln>
        </p:spPr>
      </p:pic>
      <p:pic>
        <p:nvPicPr>
          <p:cNvPr id="171" name="Google Shape;171;p17"/>
          <p:cNvPicPr preferRelativeResize="0"/>
          <p:nvPr/>
        </p:nvPicPr>
        <p:blipFill>
          <a:blip r:embed="rId4">
            <a:alphaModFix/>
          </a:blip>
          <a:stretch>
            <a:fillRect/>
          </a:stretch>
        </p:blipFill>
        <p:spPr>
          <a:xfrm>
            <a:off x="437950" y="2236775"/>
            <a:ext cx="3619402" cy="1214750"/>
          </a:xfrm>
          <a:prstGeom prst="rect">
            <a:avLst/>
          </a:prstGeom>
          <a:noFill/>
          <a:ln>
            <a:noFill/>
          </a:ln>
        </p:spPr>
      </p:pic>
      <p:pic>
        <p:nvPicPr>
          <p:cNvPr id="172" name="Google Shape;172;p17"/>
          <p:cNvPicPr preferRelativeResize="0"/>
          <p:nvPr/>
        </p:nvPicPr>
        <p:blipFill>
          <a:blip r:embed="rId5">
            <a:alphaModFix/>
          </a:blip>
          <a:stretch>
            <a:fillRect/>
          </a:stretch>
        </p:blipFill>
        <p:spPr>
          <a:xfrm>
            <a:off x="437952" y="3672975"/>
            <a:ext cx="3665524" cy="1223050"/>
          </a:xfrm>
          <a:prstGeom prst="rect">
            <a:avLst/>
          </a:prstGeom>
          <a:noFill/>
          <a:ln>
            <a:noFill/>
          </a:ln>
        </p:spPr>
      </p:pic>
      <p:pic>
        <p:nvPicPr>
          <p:cNvPr id="173" name="Google Shape;173;p17"/>
          <p:cNvPicPr preferRelativeResize="0"/>
          <p:nvPr/>
        </p:nvPicPr>
        <p:blipFill>
          <a:blip r:embed="rId6">
            <a:alphaModFix/>
          </a:blip>
          <a:stretch>
            <a:fillRect/>
          </a:stretch>
        </p:blipFill>
        <p:spPr>
          <a:xfrm>
            <a:off x="4057350" y="2256475"/>
            <a:ext cx="4790873" cy="1113200"/>
          </a:xfrm>
          <a:prstGeom prst="rect">
            <a:avLst/>
          </a:prstGeom>
          <a:noFill/>
          <a:ln>
            <a:noFill/>
          </a:ln>
        </p:spPr>
      </p:pic>
      <p:pic>
        <p:nvPicPr>
          <p:cNvPr id="174" name="Google Shape;174;p17"/>
          <p:cNvPicPr preferRelativeResize="0"/>
          <p:nvPr/>
        </p:nvPicPr>
        <p:blipFill>
          <a:blip r:embed="rId7">
            <a:alphaModFix/>
          </a:blip>
          <a:stretch>
            <a:fillRect/>
          </a:stretch>
        </p:blipFill>
        <p:spPr>
          <a:xfrm>
            <a:off x="4057350" y="825476"/>
            <a:ext cx="4790876" cy="1079724"/>
          </a:xfrm>
          <a:prstGeom prst="rect">
            <a:avLst/>
          </a:prstGeom>
          <a:noFill/>
          <a:ln>
            <a:noFill/>
          </a:ln>
        </p:spPr>
      </p:pic>
      <p:pic>
        <p:nvPicPr>
          <p:cNvPr id="175" name="Google Shape;175;p17"/>
          <p:cNvPicPr preferRelativeResize="0"/>
          <p:nvPr/>
        </p:nvPicPr>
        <p:blipFill>
          <a:blip r:embed="rId8">
            <a:alphaModFix/>
          </a:blip>
          <a:stretch>
            <a:fillRect/>
          </a:stretch>
        </p:blipFill>
        <p:spPr>
          <a:xfrm>
            <a:off x="4103475" y="3611275"/>
            <a:ext cx="4758364" cy="12147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8761D"/>
        </a:solidFill>
      </p:bgPr>
    </p:bg>
    <p:spTree>
      <p:nvGrpSpPr>
        <p:cNvPr id="179" name="Shape 179"/>
        <p:cNvGrpSpPr/>
        <p:nvPr/>
      </p:nvGrpSpPr>
      <p:grpSpPr>
        <a:xfrm>
          <a:off x="0" y="0"/>
          <a:ext cx="0" cy="0"/>
          <a:chOff x="0" y="0"/>
          <a:chExt cx="0" cy="0"/>
        </a:xfrm>
      </p:grpSpPr>
      <p:sp>
        <p:nvSpPr>
          <p:cNvPr id="180" name="Google Shape;180;p18"/>
          <p:cNvSpPr txBox="1"/>
          <p:nvPr/>
        </p:nvSpPr>
        <p:spPr>
          <a:xfrm>
            <a:off x="324850" y="227275"/>
            <a:ext cx="7211100" cy="493500"/>
          </a:xfrm>
          <a:prstGeom prst="rect">
            <a:avLst/>
          </a:prstGeom>
          <a:noFill/>
          <a:ln>
            <a:noFill/>
          </a:ln>
        </p:spPr>
        <p:txBody>
          <a:bodyPr anchorCtr="0" anchor="t" bIns="91425" lIns="91425" spcFirstLastPara="1" rIns="91425" wrap="square" tIns="91425">
            <a:noAutofit/>
          </a:bodyPr>
          <a:lstStyle/>
          <a:p>
            <a:pPr indent="0" lvl="0" marL="0" rtl="0" algn="l">
              <a:lnSpc>
                <a:spcPct val="107916"/>
              </a:lnSpc>
              <a:spcBef>
                <a:spcPts val="0"/>
              </a:spcBef>
              <a:spcAft>
                <a:spcPts val="0"/>
              </a:spcAft>
              <a:buNone/>
            </a:pPr>
            <a:r>
              <a:rPr b="1" lang="es" sz="1700">
                <a:solidFill>
                  <a:srgbClr val="274E13"/>
                </a:solidFill>
                <a:latin typeface="Comfortaa"/>
                <a:ea typeface="Comfortaa"/>
                <a:cs typeface="Comfortaa"/>
                <a:sym typeface="Comfortaa"/>
              </a:rPr>
              <a:t>Conservación y mantenimiento (riego, poda, fertilización, etc.)</a:t>
            </a:r>
            <a:endParaRPr/>
          </a:p>
        </p:txBody>
      </p:sp>
      <p:pic>
        <p:nvPicPr>
          <p:cNvPr id="181" name="Google Shape;181;p18"/>
          <p:cNvPicPr preferRelativeResize="0"/>
          <p:nvPr/>
        </p:nvPicPr>
        <p:blipFill>
          <a:blip r:embed="rId3">
            <a:alphaModFix/>
          </a:blip>
          <a:stretch>
            <a:fillRect/>
          </a:stretch>
        </p:blipFill>
        <p:spPr>
          <a:xfrm>
            <a:off x="423200" y="965575"/>
            <a:ext cx="2025662" cy="1698575"/>
          </a:xfrm>
          <a:prstGeom prst="rect">
            <a:avLst/>
          </a:prstGeom>
          <a:noFill/>
          <a:ln>
            <a:noFill/>
          </a:ln>
        </p:spPr>
      </p:pic>
      <p:sp>
        <p:nvSpPr>
          <p:cNvPr id="182" name="Google Shape;182;p18"/>
          <p:cNvSpPr txBox="1"/>
          <p:nvPr/>
        </p:nvSpPr>
        <p:spPr>
          <a:xfrm>
            <a:off x="604950" y="666650"/>
            <a:ext cx="1957200" cy="26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a:latin typeface="Comfortaa"/>
                <a:ea typeface="Comfortaa"/>
                <a:cs typeface="Comfortaa"/>
                <a:sym typeface="Comfortaa"/>
              </a:rPr>
              <a:t>Manzano</a:t>
            </a:r>
            <a:endParaRPr>
              <a:latin typeface="Comfortaa"/>
              <a:ea typeface="Comfortaa"/>
              <a:cs typeface="Comfortaa"/>
              <a:sym typeface="Comfortaa"/>
            </a:endParaRPr>
          </a:p>
        </p:txBody>
      </p:sp>
      <p:pic>
        <p:nvPicPr>
          <p:cNvPr id="183" name="Google Shape;183;p18"/>
          <p:cNvPicPr preferRelativeResize="0"/>
          <p:nvPr/>
        </p:nvPicPr>
        <p:blipFill>
          <a:blip r:embed="rId4">
            <a:alphaModFix/>
          </a:blip>
          <a:stretch>
            <a:fillRect/>
          </a:stretch>
        </p:blipFill>
        <p:spPr>
          <a:xfrm>
            <a:off x="477051" y="3197338"/>
            <a:ext cx="1957201" cy="1628861"/>
          </a:xfrm>
          <a:prstGeom prst="rect">
            <a:avLst/>
          </a:prstGeom>
          <a:noFill/>
          <a:ln>
            <a:noFill/>
          </a:ln>
        </p:spPr>
      </p:pic>
      <p:sp>
        <p:nvSpPr>
          <p:cNvPr id="184" name="Google Shape;184;p18"/>
          <p:cNvSpPr txBox="1"/>
          <p:nvPr/>
        </p:nvSpPr>
        <p:spPr>
          <a:xfrm>
            <a:off x="386750" y="2908950"/>
            <a:ext cx="2137800" cy="26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a:latin typeface="Comfortaa"/>
                <a:ea typeface="Comfortaa"/>
                <a:cs typeface="Comfortaa"/>
                <a:sym typeface="Comfortaa"/>
              </a:rPr>
              <a:t>Albaricoque Apricot</a:t>
            </a:r>
            <a:endParaRPr>
              <a:latin typeface="Comfortaa"/>
              <a:ea typeface="Comfortaa"/>
              <a:cs typeface="Comfortaa"/>
              <a:sym typeface="Comfortaa"/>
            </a:endParaRPr>
          </a:p>
        </p:txBody>
      </p:sp>
      <p:pic>
        <p:nvPicPr>
          <p:cNvPr id="185" name="Google Shape;185;p18"/>
          <p:cNvPicPr preferRelativeResize="0"/>
          <p:nvPr/>
        </p:nvPicPr>
        <p:blipFill>
          <a:blip r:embed="rId5">
            <a:alphaModFix/>
          </a:blip>
          <a:stretch>
            <a:fillRect/>
          </a:stretch>
        </p:blipFill>
        <p:spPr>
          <a:xfrm>
            <a:off x="3083975" y="969113"/>
            <a:ext cx="2025649" cy="1664366"/>
          </a:xfrm>
          <a:prstGeom prst="rect">
            <a:avLst/>
          </a:prstGeom>
          <a:noFill/>
          <a:ln>
            <a:noFill/>
          </a:ln>
        </p:spPr>
      </p:pic>
      <p:sp>
        <p:nvSpPr>
          <p:cNvPr id="186" name="Google Shape;186;p18"/>
          <p:cNvSpPr txBox="1"/>
          <p:nvPr/>
        </p:nvSpPr>
        <p:spPr>
          <a:xfrm>
            <a:off x="3375275" y="666650"/>
            <a:ext cx="1957200" cy="26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a:latin typeface="Comfortaa"/>
                <a:ea typeface="Comfortaa"/>
                <a:cs typeface="Comfortaa"/>
                <a:sym typeface="Comfortaa"/>
              </a:rPr>
              <a:t>Cítricos</a:t>
            </a:r>
            <a:endParaRPr>
              <a:latin typeface="Comfortaa"/>
              <a:ea typeface="Comfortaa"/>
              <a:cs typeface="Comfortaa"/>
              <a:sym typeface="Comfortaa"/>
            </a:endParaRPr>
          </a:p>
        </p:txBody>
      </p:sp>
      <p:sp>
        <p:nvSpPr>
          <p:cNvPr id="187" name="Google Shape;187;p18"/>
          <p:cNvSpPr txBox="1"/>
          <p:nvPr/>
        </p:nvSpPr>
        <p:spPr>
          <a:xfrm>
            <a:off x="3512950" y="2881825"/>
            <a:ext cx="1957200" cy="26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a:latin typeface="Comfortaa"/>
                <a:ea typeface="Comfortaa"/>
                <a:cs typeface="Comfortaa"/>
                <a:sym typeface="Comfortaa"/>
              </a:rPr>
              <a:t>Higo</a:t>
            </a:r>
            <a:endParaRPr>
              <a:latin typeface="Comfortaa"/>
              <a:ea typeface="Comfortaa"/>
              <a:cs typeface="Comfortaa"/>
              <a:sym typeface="Comfortaa"/>
            </a:endParaRPr>
          </a:p>
        </p:txBody>
      </p:sp>
      <p:pic>
        <p:nvPicPr>
          <p:cNvPr id="188" name="Google Shape;188;p18"/>
          <p:cNvPicPr preferRelativeResize="0"/>
          <p:nvPr/>
        </p:nvPicPr>
        <p:blipFill>
          <a:blip r:embed="rId6">
            <a:alphaModFix/>
          </a:blip>
          <a:stretch>
            <a:fillRect/>
          </a:stretch>
        </p:blipFill>
        <p:spPr>
          <a:xfrm>
            <a:off x="3083975" y="3184651"/>
            <a:ext cx="2025651" cy="1654212"/>
          </a:xfrm>
          <a:prstGeom prst="rect">
            <a:avLst/>
          </a:prstGeom>
          <a:noFill/>
          <a:ln>
            <a:noFill/>
          </a:ln>
        </p:spPr>
      </p:pic>
      <p:pic>
        <p:nvPicPr>
          <p:cNvPr id="189" name="Google Shape;189;p18"/>
          <p:cNvPicPr preferRelativeResize="0"/>
          <p:nvPr/>
        </p:nvPicPr>
        <p:blipFill>
          <a:blip r:embed="rId7">
            <a:alphaModFix/>
          </a:blip>
          <a:stretch>
            <a:fillRect/>
          </a:stretch>
        </p:blipFill>
        <p:spPr>
          <a:xfrm>
            <a:off x="5843100" y="954338"/>
            <a:ext cx="1858153" cy="1654199"/>
          </a:xfrm>
          <a:prstGeom prst="rect">
            <a:avLst/>
          </a:prstGeom>
          <a:noFill/>
          <a:ln>
            <a:noFill/>
          </a:ln>
        </p:spPr>
      </p:pic>
      <p:sp>
        <p:nvSpPr>
          <p:cNvPr id="190" name="Google Shape;190;p18"/>
          <p:cNvSpPr txBox="1"/>
          <p:nvPr/>
        </p:nvSpPr>
        <p:spPr>
          <a:xfrm>
            <a:off x="5400550" y="666650"/>
            <a:ext cx="2908500" cy="26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a:latin typeface="Comfortaa"/>
                <a:ea typeface="Comfortaa"/>
                <a:cs typeface="Comfortaa"/>
                <a:sym typeface="Comfortaa"/>
              </a:rPr>
              <a:t>Melocotones y nectarinas</a:t>
            </a:r>
            <a:endParaRPr>
              <a:latin typeface="Comfortaa"/>
              <a:ea typeface="Comfortaa"/>
              <a:cs typeface="Comfortaa"/>
              <a:sym typeface="Comfortaa"/>
            </a:endParaRPr>
          </a:p>
        </p:txBody>
      </p:sp>
      <p:pic>
        <p:nvPicPr>
          <p:cNvPr id="191" name="Google Shape;191;p18"/>
          <p:cNvPicPr preferRelativeResize="0"/>
          <p:nvPr/>
        </p:nvPicPr>
        <p:blipFill>
          <a:blip r:embed="rId8">
            <a:alphaModFix/>
          </a:blip>
          <a:stretch>
            <a:fillRect/>
          </a:stretch>
        </p:blipFill>
        <p:spPr>
          <a:xfrm>
            <a:off x="5759350" y="3171640"/>
            <a:ext cx="2025651" cy="1680232"/>
          </a:xfrm>
          <a:prstGeom prst="rect">
            <a:avLst/>
          </a:prstGeom>
          <a:noFill/>
          <a:ln>
            <a:noFill/>
          </a:ln>
        </p:spPr>
      </p:pic>
      <p:sp>
        <p:nvSpPr>
          <p:cNvPr id="192" name="Google Shape;192;p18"/>
          <p:cNvSpPr txBox="1"/>
          <p:nvPr/>
        </p:nvSpPr>
        <p:spPr>
          <a:xfrm>
            <a:off x="6235500" y="2908950"/>
            <a:ext cx="2908500" cy="26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a:latin typeface="Comfortaa"/>
                <a:ea typeface="Comfortaa"/>
                <a:cs typeface="Comfortaa"/>
                <a:sym typeface="Comfortaa"/>
              </a:rPr>
              <a:t>Peral</a:t>
            </a:r>
            <a:endParaRPr>
              <a:latin typeface="Comfortaa"/>
              <a:ea typeface="Comfortaa"/>
              <a:cs typeface="Comfortaa"/>
              <a:sym typeface="Comfortaa"/>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38761D"/>
        </a:solidFill>
      </p:bgPr>
    </p:bg>
    <p:spTree>
      <p:nvGrpSpPr>
        <p:cNvPr id="196" name="Shape 196"/>
        <p:cNvGrpSpPr/>
        <p:nvPr/>
      </p:nvGrpSpPr>
      <p:grpSpPr>
        <a:xfrm>
          <a:off x="0" y="0"/>
          <a:ext cx="0" cy="0"/>
          <a:chOff x="0" y="0"/>
          <a:chExt cx="0" cy="0"/>
        </a:xfrm>
      </p:grpSpPr>
      <p:sp>
        <p:nvSpPr>
          <p:cNvPr id="197" name="Google Shape;197;p19"/>
          <p:cNvSpPr txBox="1"/>
          <p:nvPr/>
        </p:nvSpPr>
        <p:spPr>
          <a:xfrm>
            <a:off x="324850" y="551625"/>
            <a:ext cx="7306200" cy="4161000"/>
          </a:xfrm>
          <a:prstGeom prst="rect">
            <a:avLst/>
          </a:prstGeom>
          <a:noFill/>
          <a:ln>
            <a:noFill/>
          </a:ln>
        </p:spPr>
        <p:txBody>
          <a:bodyPr anchorCtr="0" anchor="t" bIns="91425" lIns="91425" spcFirstLastPara="1" rIns="91425" wrap="square" tIns="91425">
            <a:noAutofit/>
          </a:bodyPr>
          <a:lstStyle/>
          <a:p>
            <a:pPr indent="0" lvl="0" marL="0" rtl="0" algn="just">
              <a:lnSpc>
                <a:spcPct val="100000"/>
              </a:lnSpc>
              <a:spcBef>
                <a:spcPts val="1200"/>
              </a:spcBef>
              <a:spcAft>
                <a:spcPts val="0"/>
              </a:spcAft>
              <a:buNone/>
            </a:pPr>
            <a:r>
              <a:rPr b="1" lang="es" sz="1100">
                <a:latin typeface="Comfortaa"/>
                <a:ea typeface="Comfortaa"/>
                <a:cs typeface="Comfortaa"/>
                <a:sym typeface="Comfortaa"/>
              </a:rPr>
              <a:t>Tierra.-  </a:t>
            </a:r>
            <a:r>
              <a:rPr lang="es" sz="1100">
                <a:latin typeface="Comfortaa"/>
                <a:ea typeface="Comfortaa"/>
                <a:cs typeface="Comfortaa"/>
                <a:sym typeface="Comfortaa"/>
              </a:rPr>
              <a:t>Un suelo fértil rico en materia orgánica con una profundidad suficiente y un drenaje correcto es primordial para cualquier árbol frutal. D</a:t>
            </a:r>
            <a:r>
              <a:rPr lang="es" sz="1100">
                <a:latin typeface="Comfortaa"/>
                <a:ea typeface="Comfortaa"/>
                <a:cs typeface="Comfortaa"/>
                <a:sym typeface="Comfortaa"/>
              </a:rPr>
              <a:t>ebe ser tierra fértil con abonos de humus de lombriz. Dependerá de la especie:  ti</a:t>
            </a:r>
            <a:r>
              <a:rPr lang="es" sz="1100">
                <a:latin typeface="Comfortaa"/>
                <a:ea typeface="Comfortaa"/>
                <a:cs typeface="Comfortaa"/>
                <a:sym typeface="Comfortaa"/>
              </a:rPr>
              <a:t>po de tierra, ph y fertilidad del abono. </a:t>
            </a:r>
            <a:endParaRPr b="1" sz="1100">
              <a:latin typeface="Comfortaa"/>
              <a:ea typeface="Comfortaa"/>
              <a:cs typeface="Comfortaa"/>
              <a:sym typeface="Comfortaa"/>
            </a:endParaRPr>
          </a:p>
          <a:p>
            <a:pPr indent="0" lvl="0" marL="0" rtl="0" algn="just">
              <a:lnSpc>
                <a:spcPct val="100000"/>
              </a:lnSpc>
              <a:spcBef>
                <a:spcPts val="1200"/>
              </a:spcBef>
              <a:spcAft>
                <a:spcPts val="0"/>
              </a:spcAft>
              <a:buNone/>
            </a:pPr>
            <a:r>
              <a:rPr b="1" lang="es" sz="1100">
                <a:latin typeface="Comfortaa"/>
                <a:ea typeface="Comfortaa"/>
                <a:cs typeface="Comfortaa"/>
                <a:sym typeface="Comfortaa"/>
              </a:rPr>
              <a:t>Fertilizante.-</a:t>
            </a:r>
            <a:r>
              <a:rPr lang="es" sz="1100">
                <a:latin typeface="Comfortaa"/>
                <a:ea typeface="Comfortaa"/>
                <a:cs typeface="Comfortaa"/>
                <a:sym typeface="Comfortaa"/>
              </a:rPr>
              <a:t>Una vez al año,  requieren cambio o aumento de tierra, únicamente cinco centímetros de la superficie, tomando en cuenta que esta debe ser previamente preparada con humus, sólo cuando el árbol frutal tenga tres años de vida en adelante, la fertilización (cantidades pequeñas de vitaminas como fósforo ó potasio) será correctamente aceptada por la planta y no le causará daños. </a:t>
            </a:r>
            <a:endParaRPr b="1" sz="1100">
              <a:latin typeface="Comfortaa"/>
              <a:ea typeface="Comfortaa"/>
              <a:cs typeface="Comfortaa"/>
              <a:sym typeface="Comfortaa"/>
            </a:endParaRPr>
          </a:p>
          <a:p>
            <a:pPr indent="0" lvl="0" marL="0" rtl="0" algn="just">
              <a:lnSpc>
                <a:spcPct val="100000"/>
              </a:lnSpc>
              <a:spcBef>
                <a:spcPts val="1200"/>
              </a:spcBef>
              <a:spcAft>
                <a:spcPts val="0"/>
              </a:spcAft>
              <a:buNone/>
            </a:pPr>
            <a:r>
              <a:rPr b="1" lang="es" sz="1100">
                <a:latin typeface="Comfortaa"/>
                <a:ea typeface="Comfortaa"/>
                <a:cs typeface="Comfortaa"/>
                <a:sym typeface="Comfortaa"/>
              </a:rPr>
              <a:t>Riego.- </a:t>
            </a:r>
            <a:r>
              <a:rPr lang="es" sz="1100">
                <a:latin typeface="Comfortaa"/>
                <a:ea typeface="Comfortaa"/>
                <a:cs typeface="Comfortaa"/>
                <a:sym typeface="Comfortaa"/>
              </a:rPr>
              <a:t>El primer año no debe faltar el agua, pero en años posteriores se pueden ir reduciendo los riegos. Técnicas: por goteo, con cintas de exudación, con microaspersores, acolchonado.</a:t>
            </a:r>
            <a:endParaRPr sz="1100">
              <a:latin typeface="Comfortaa"/>
              <a:ea typeface="Comfortaa"/>
              <a:cs typeface="Comfortaa"/>
              <a:sym typeface="Comfortaa"/>
            </a:endParaRPr>
          </a:p>
          <a:p>
            <a:pPr indent="0" lvl="0" marL="0" rtl="0" algn="just">
              <a:lnSpc>
                <a:spcPct val="100000"/>
              </a:lnSpc>
              <a:spcBef>
                <a:spcPts val="1200"/>
              </a:spcBef>
              <a:spcAft>
                <a:spcPts val="0"/>
              </a:spcAft>
              <a:buNone/>
            </a:pPr>
            <a:r>
              <a:rPr b="1" lang="es" sz="1100">
                <a:latin typeface="Comfortaa"/>
                <a:ea typeface="Comfortaa"/>
                <a:cs typeface="Comfortaa"/>
                <a:sym typeface="Comfortaa"/>
              </a:rPr>
              <a:t>Agentes polinizadores.</a:t>
            </a:r>
            <a:r>
              <a:rPr lang="es" sz="1100">
                <a:latin typeface="Comfortaa"/>
                <a:ea typeface="Comfortaa"/>
                <a:cs typeface="Comfortaa"/>
                <a:sym typeface="Comfortaa"/>
              </a:rPr>
              <a:t>- Tipo entomófila ó por insectos y polinización anemófila ó a través del viento, dependiendo de la especie. Los árboles que necesitan polinizarse deben plantarse junto a otras variedades que aseguren dicho proceso. Esto ocurre con los perales, manzanos o ciruelos, entre otros. </a:t>
            </a:r>
            <a:endParaRPr b="1" sz="1100">
              <a:latin typeface="Comfortaa"/>
              <a:ea typeface="Comfortaa"/>
              <a:cs typeface="Comfortaa"/>
              <a:sym typeface="Comfortaa"/>
            </a:endParaRPr>
          </a:p>
          <a:p>
            <a:pPr indent="0" lvl="0" marL="0" rtl="0" algn="just">
              <a:lnSpc>
                <a:spcPct val="100000"/>
              </a:lnSpc>
              <a:spcBef>
                <a:spcPts val="1200"/>
              </a:spcBef>
              <a:spcAft>
                <a:spcPts val="0"/>
              </a:spcAft>
              <a:buNone/>
            </a:pPr>
            <a:r>
              <a:rPr b="1" lang="es" sz="1100">
                <a:latin typeface="Comfortaa"/>
                <a:ea typeface="Comfortaa"/>
                <a:cs typeface="Comfortaa"/>
                <a:sym typeface="Comfortaa"/>
              </a:rPr>
              <a:t>Plagas y enfermedades.- </a:t>
            </a:r>
            <a:r>
              <a:rPr lang="es" sz="1100">
                <a:latin typeface="Comfortaa"/>
                <a:ea typeface="Comfortaa"/>
                <a:cs typeface="Comfortaa"/>
                <a:sym typeface="Comfortaa"/>
              </a:rPr>
              <a:t>Pulgones, costra de manzano, pájaros, podredumbre marrón, mosca de la cereza, gusano de cereza y de pera, polilla de la manzana, gummosis, ácaros, rizo de hoja de durazno, psylla de pera, ratones y conejos, orugas, etc.</a:t>
            </a:r>
            <a:endParaRPr sz="1100">
              <a:latin typeface="Comfortaa"/>
              <a:ea typeface="Comfortaa"/>
              <a:cs typeface="Comfortaa"/>
              <a:sym typeface="Comfortaa"/>
            </a:endParaRPr>
          </a:p>
          <a:p>
            <a:pPr indent="0" lvl="0" marL="0" rtl="0" algn="just">
              <a:lnSpc>
                <a:spcPct val="115000"/>
              </a:lnSpc>
              <a:spcBef>
                <a:spcPts val="1200"/>
              </a:spcBef>
              <a:spcAft>
                <a:spcPts val="0"/>
              </a:spcAft>
              <a:buNone/>
            </a:pPr>
            <a:r>
              <a:t/>
            </a:r>
            <a:endParaRPr sz="1000">
              <a:latin typeface="Comfortaa"/>
              <a:ea typeface="Comfortaa"/>
              <a:cs typeface="Comfortaa"/>
              <a:sym typeface="Comfortaa"/>
            </a:endParaRPr>
          </a:p>
          <a:p>
            <a:pPr indent="0" lvl="0" marL="0" rtl="0" algn="l">
              <a:lnSpc>
                <a:spcPct val="115000"/>
              </a:lnSpc>
              <a:spcBef>
                <a:spcPts val="1200"/>
              </a:spcBef>
              <a:spcAft>
                <a:spcPts val="0"/>
              </a:spcAft>
              <a:buNone/>
            </a:pPr>
            <a:r>
              <a:t/>
            </a:r>
            <a:endParaRPr sz="1100">
              <a:latin typeface="Comfortaa"/>
              <a:ea typeface="Comfortaa"/>
              <a:cs typeface="Comfortaa"/>
              <a:sym typeface="Comfortaa"/>
            </a:endParaRPr>
          </a:p>
          <a:p>
            <a:pPr indent="0" lvl="0" marL="0" rtl="0" algn="l">
              <a:lnSpc>
                <a:spcPct val="107916"/>
              </a:lnSpc>
              <a:spcBef>
                <a:spcPts val="1200"/>
              </a:spcBef>
              <a:spcAft>
                <a:spcPts val="0"/>
              </a:spcAft>
              <a:buNone/>
            </a:pPr>
            <a:r>
              <a:t/>
            </a:r>
            <a:endParaRPr sz="1100">
              <a:latin typeface="Comfortaa"/>
              <a:ea typeface="Comfortaa"/>
              <a:cs typeface="Comfortaa"/>
              <a:sym typeface="Comfortaa"/>
            </a:endParaRPr>
          </a:p>
          <a:p>
            <a:pPr indent="0" lvl="0" marL="457200" rtl="0" algn="l">
              <a:lnSpc>
                <a:spcPct val="107916"/>
              </a:lnSpc>
              <a:spcBef>
                <a:spcPts val="0"/>
              </a:spcBef>
              <a:spcAft>
                <a:spcPts val="0"/>
              </a:spcAft>
              <a:buNone/>
            </a:pPr>
            <a:r>
              <a:t/>
            </a:r>
            <a:endParaRPr sz="1100">
              <a:latin typeface="Comfortaa"/>
              <a:ea typeface="Comfortaa"/>
              <a:cs typeface="Comfortaa"/>
              <a:sym typeface="Comfortaa"/>
            </a:endParaRPr>
          </a:p>
          <a:p>
            <a:pPr indent="0" lvl="0" marL="457200" rtl="0" algn="l">
              <a:lnSpc>
                <a:spcPct val="107916"/>
              </a:lnSpc>
              <a:spcBef>
                <a:spcPts val="0"/>
              </a:spcBef>
              <a:spcAft>
                <a:spcPts val="0"/>
              </a:spcAft>
              <a:buNone/>
            </a:pPr>
            <a:r>
              <a:t/>
            </a:r>
            <a:endParaRPr sz="1100">
              <a:latin typeface="Comfortaa"/>
              <a:ea typeface="Comfortaa"/>
              <a:cs typeface="Comfortaa"/>
              <a:sym typeface="Comfortaa"/>
            </a:endParaRPr>
          </a:p>
          <a:p>
            <a:pPr indent="0" lvl="0" marL="0" rtl="0" algn="l">
              <a:lnSpc>
                <a:spcPct val="107916"/>
              </a:lnSpc>
              <a:spcBef>
                <a:spcPts val="0"/>
              </a:spcBef>
              <a:spcAft>
                <a:spcPts val="0"/>
              </a:spcAft>
              <a:buNone/>
            </a:pPr>
            <a:r>
              <a:t/>
            </a:r>
            <a:endParaRPr sz="1100"/>
          </a:p>
          <a:p>
            <a:pPr indent="0" lvl="0" marL="0" rtl="0" algn="l">
              <a:lnSpc>
                <a:spcPct val="107916"/>
              </a:lnSpc>
              <a:spcBef>
                <a:spcPts val="0"/>
              </a:spcBef>
              <a:spcAft>
                <a:spcPts val="0"/>
              </a:spcAft>
              <a:buNone/>
            </a:pPr>
            <a:r>
              <a:t/>
            </a:r>
            <a:endParaRPr sz="1300">
              <a:solidFill>
                <a:srgbClr val="274E13"/>
              </a:solidFill>
              <a:latin typeface="Comfortaa"/>
              <a:ea typeface="Comfortaa"/>
              <a:cs typeface="Comfortaa"/>
              <a:sym typeface="Comfortaa"/>
            </a:endParaRPr>
          </a:p>
        </p:txBody>
      </p:sp>
      <p:sp>
        <p:nvSpPr>
          <p:cNvPr id="198" name="Google Shape;198;p19"/>
          <p:cNvSpPr txBox="1"/>
          <p:nvPr/>
        </p:nvSpPr>
        <p:spPr>
          <a:xfrm>
            <a:off x="324850" y="227275"/>
            <a:ext cx="7211100" cy="493500"/>
          </a:xfrm>
          <a:prstGeom prst="rect">
            <a:avLst/>
          </a:prstGeom>
          <a:noFill/>
          <a:ln>
            <a:noFill/>
          </a:ln>
        </p:spPr>
        <p:txBody>
          <a:bodyPr anchorCtr="0" anchor="t" bIns="91425" lIns="91425" spcFirstLastPara="1" rIns="91425" wrap="square" tIns="91425">
            <a:noAutofit/>
          </a:bodyPr>
          <a:lstStyle/>
          <a:p>
            <a:pPr indent="0" lvl="0" marL="0" rtl="0" algn="l">
              <a:lnSpc>
                <a:spcPct val="107916"/>
              </a:lnSpc>
              <a:spcBef>
                <a:spcPts val="0"/>
              </a:spcBef>
              <a:spcAft>
                <a:spcPts val="0"/>
              </a:spcAft>
              <a:buNone/>
            </a:pPr>
            <a:r>
              <a:rPr b="1" lang="es" sz="1700">
                <a:solidFill>
                  <a:srgbClr val="274E13"/>
                </a:solidFill>
                <a:latin typeface="Comfortaa"/>
                <a:ea typeface="Comfortaa"/>
                <a:cs typeface="Comfortaa"/>
                <a:sym typeface="Comfortaa"/>
              </a:rPr>
              <a:t>Conservación y mantenimiento (riego, poda, fertilización, etc.)</a:t>
            </a:r>
            <a:endParaRPr/>
          </a:p>
        </p:txBody>
      </p:sp>
      <p:pic>
        <p:nvPicPr>
          <p:cNvPr id="199" name="Google Shape;199;p19"/>
          <p:cNvPicPr preferRelativeResize="0"/>
          <p:nvPr/>
        </p:nvPicPr>
        <p:blipFill>
          <a:blip r:embed="rId3">
            <a:alphaModFix/>
          </a:blip>
          <a:stretch>
            <a:fillRect/>
          </a:stretch>
        </p:blipFill>
        <p:spPr>
          <a:xfrm>
            <a:off x="7753975" y="412300"/>
            <a:ext cx="994343" cy="974250"/>
          </a:xfrm>
          <a:prstGeom prst="rect">
            <a:avLst/>
          </a:prstGeom>
          <a:noFill/>
          <a:ln>
            <a:noFill/>
          </a:ln>
        </p:spPr>
      </p:pic>
      <p:pic>
        <p:nvPicPr>
          <p:cNvPr id="200" name="Google Shape;200;p19"/>
          <p:cNvPicPr preferRelativeResize="0"/>
          <p:nvPr/>
        </p:nvPicPr>
        <p:blipFill>
          <a:blip r:embed="rId4">
            <a:alphaModFix/>
          </a:blip>
          <a:stretch>
            <a:fillRect/>
          </a:stretch>
        </p:blipFill>
        <p:spPr>
          <a:xfrm>
            <a:off x="7753970" y="1449675"/>
            <a:ext cx="914700" cy="974250"/>
          </a:xfrm>
          <a:prstGeom prst="rect">
            <a:avLst/>
          </a:prstGeom>
          <a:noFill/>
          <a:ln>
            <a:noFill/>
          </a:ln>
        </p:spPr>
      </p:pic>
      <p:pic>
        <p:nvPicPr>
          <p:cNvPr id="201" name="Google Shape;201;p19"/>
          <p:cNvPicPr preferRelativeResize="0"/>
          <p:nvPr/>
        </p:nvPicPr>
        <p:blipFill>
          <a:blip r:embed="rId5">
            <a:alphaModFix/>
          </a:blip>
          <a:stretch>
            <a:fillRect/>
          </a:stretch>
        </p:blipFill>
        <p:spPr>
          <a:xfrm>
            <a:off x="7753968" y="2487050"/>
            <a:ext cx="914700" cy="878751"/>
          </a:xfrm>
          <a:prstGeom prst="rect">
            <a:avLst/>
          </a:prstGeom>
          <a:noFill/>
          <a:ln>
            <a:noFill/>
          </a:ln>
        </p:spPr>
      </p:pic>
      <p:pic>
        <p:nvPicPr>
          <p:cNvPr id="202" name="Google Shape;202;p19"/>
          <p:cNvPicPr preferRelativeResize="0"/>
          <p:nvPr/>
        </p:nvPicPr>
        <p:blipFill>
          <a:blip r:embed="rId6">
            <a:alphaModFix/>
          </a:blip>
          <a:stretch>
            <a:fillRect/>
          </a:stretch>
        </p:blipFill>
        <p:spPr>
          <a:xfrm>
            <a:off x="7753976" y="3428925"/>
            <a:ext cx="914700" cy="703628"/>
          </a:xfrm>
          <a:prstGeom prst="rect">
            <a:avLst/>
          </a:prstGeom>
          <a:noFill/>
          <a:ln>
            <a:noFill/>
          </a:ln>
        </p:spPr>
      </p:pic>
      <p:pic>
        <p:nvPicPr>
          <p:cNvPr id="203" name="Google Shape;203;p19"/>
          <p:cNvPicPr preferRelativeResize="0"/>
          <p:nvPr/>
        </p:nvPicPr>
        <p:blipFill>
          <a:blip r:embed="rId7">
            <a:alphaModFix/>
          </a:blip>
          <a:stretch>
            <a:fillRect/>
          </a:stretch>
        </p:blipFill>
        <p:spPr>
          <a:xfrm>
            <a:off x="7753974" y="4239175"/>
            <a:ext cx="914700" cy="684799"/>
          </a:xfrm>
          <a:prstGeom prst="rect">
            <a:avLst/>
          </a:prstGeom>
          <a:noFill/>
          <a:ln>
            <a:noFill/>
          </a:ln>
        </p:spPr>
      </p:pic>
      <p:pic>
        <p:nvPicPr>
          <p:cNvPr id="204" name="Google Shape;204;p19"/>
          <p:cNvPicPr preferRelativeResize="0"/>
          <p:nvPr/>
        </p:nvPicPr>
        <p:blipFill>
          <a:blip r:embed="rId8">
            <a:alphaModFix/>
          </a:blip>
          <a:stretch>
            <a:fillRect/>
          </a:stretch>
        </p:blipFill>
        <p:spPr>
          <a:xfrm>
            <a:off x="430900" y="4430475"/>
            <a:ext cx="667526" cy="399725"/>
          </a:xfrm>
          <a:prstGeom prst="rect">
            <a:avLst/>
          </a:prstGeom>
          <a:noFill/>
          <a:ln>
            <a:noFill/>
          </a:ln>
        </p:spPr>
      </p:pic>
      <p:pic>
        <p:nvPicPr>
          <p:cNvPr id="205" name="Google Shape;205;p19"/>
          <p:cNvPicPr preferRelativeResize="0"/>
          <p:nvPr/>
        </p:nvPicPr>
        <p:blipFill>
          <a:blip r:embed="rId9">
            <a:alphaModFix/>
          </a:blip>
          <a:stretch>
            <a:fillRect/>
          </a:stretch>
        </p:blipFill>
        <p:spPr>
          <a:xfrm>
            <a:off x="1190425" y="4430474"/>
            <a:ext cx="578900" cy="440875"/>
          </a:xfrm>
          <a:prstGeom prst="rect">
            <a:avLst/>
          </a:prstGeom>
          <a:noFill/>
          <a:ln>
            <a:noFill/>
          </a:ln>
        </p:spPr>
      </p:pic>
      <p:pic>
        <p:nvPicPr>
          <p:cNvPr id="206" name="Google Shape;206;p19"/>
          <p:cNvPicPr preferRelativeResize="0"/>
          <p:nvPr/>
        </p:nvPicPr>
        <p:blipFill>
          <a:blip r:embed="rId10">
            <a:alphaModFix/>
          </a:blip>
          <a:stretch>
            <a:fillRect/>
          </a:stretch>
        </p:blipFill>
        <p:spPr>
          <a:xfrm>
            <a:off x="1861322" y="4430475"/>
            <a:ext cx="578899" cy="433848"/>
          </a:xfrm>
          <a:prstGeom prst="rect">
            <a:avLst/>
          </a:prstGeom>
          <a:noFill/>
          <a:ln>
            <a:noFill/>
          </a:ln>
        </p:spPr>
      </p:pic>
      <p:pic>
        <p:nvPicPr>
          <p:cNvPr id="207" name="Google Shape;207;p19"/>
          <p:cNvPicPr preferRelativeResize="0"/>
          <p:nvPr/>
        </p:nvPicPr>
        <p:blipFill>
          <a:blip r:embed="rId11">
            <a:alphaModFix/>
          </a:blip>
          <a:stretch>
            <a:fillRect/>
          </a:stretch>
        </p:blipFill>
        <p:spPr>
          <a:xfrm>
            <a:off x="2588950" y="4430476"/>
            <a:ext cx="667524" cy="444719"/>
          </a:xfrm>
          <a:prstGeom prst="rect">
            <a:avLst/>
          </a:prstGeom>
          <a:noFill/>
          <a:ln>
            <a:noFill/>
          </a:ln>
        </p:spPr>
      </p:pic>
      <p:pic>
        <p:nvPicPr>
          <p:cNvPr id="208" name="Google Shape;208;p19"/>
          <p:cNvPicPr preferRelativeResize="0"/>
          <p:nvPr/>
        </p:nvPicPr>
        <p:blipFill>
          <a:blip r:embed="rId12">
            <a:alphaModFix/>
          </a:blip>
          <a:stretch>
            <a:fillRect/>
          </a:stretch>
        </p:blipFill>
        <p:spPr>
          <a:xfrm>
            <a:off x="3405200" y="4430471"/>
            <a:ext cx="667525" cy="443613"/>
          </a:xfrm>
          <a:prstGeom prst="rect">
            <a:avLst/>
          </a:prstGeom>
          <a:noFill/>
          <a:ln>
            <a:noFill/>
          </a:ln>
        </p:spPr>
      </p:pic>
      <p:pic>
        <p:nvPicPr>
          <p:cNvPr id="209" name="Google Shape;209;p19"/>
          <p:cNvPicPr preferRelativeResize="0"/>
          <p:nvPr/>
        </p:nvPicPr>
        <p:blipFill>
          <a:blip r:embed="rId13">
            <a:alphaModFix/>
          </a:blip>
          <a:stretch>
            <a:fillRect/>
          </a:stretch>
        </p:blipFill>
        <p:spPr>
          <a:xfrm>
            <a:off x="4179919" y="4430475"/>
            <a:ext cx="578900" cy="437232"/>
          </a:xfrm>
          <a:prstGeom prst="rect">
            <a:avLst/>
          </a:prstGeom>
          <a:noFill/>
          <a:ln>
            <a:noFill/>
          </a:ln>
        </p:spPr>
      </p:pic>
      <p:pic>
        <p:nvPicPr>
          <p:cNvPr id="210" name="Google Shape;210;p19"/>
          <p:cNvPicPr preferRelativeResize="0"/>
          <p:nvPr/>
        </p:nvPicPr>
        <p:blipFill>
          <a:blip r:embed="rId14">
            <a:alphaModFix/>
          </a:blip>
          <a:stretch>
            <a:fillRect/>
          </a:stretch>
        </p:blipFill>
        <p:spPr>
          <a:xfrm>
            <a:off x="4866025" y="4436263"/>
            <a:ext cx="578898" cy="433162"/>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ustom.xml><?xml version="1.0" encoding="utf-8"?>
<Properties xmlns="http://schemas.openxmlformats.org/officeDocument/2006/custom-properties" xmlns:vt="http://schemas.openxmlformats.org/officeDocument/2006/docPropsVTypes">
  <property fmtid="{D5CDD505-2E9C-101B-9397-08002B2CF9AE}" name="NXPowerLiteLastOptimized" pid="2">
    <vt:lpwstr>682180</vt:lpwstr>
  </property>
  <property fmtid="{D5CDD505-2E9C-101B-9397-08002B2CF9AE}" name="NXPowerLiteSettings" pid="3">
    <vt:lpwstr>F7000400038000</vt:lpwstr>
  </property>
  <property fmtid="{D5CDD505-2E9C-101B-9397-08002B2CF9AE}" name="NXPowerLiteVersion" pid="4">
    <vt:lpwstr>S9.2.0</vt:lpwstr>
  </property>
</Properties>
</file>