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  <Default ContentType="image/jpeg" Extension="jpeg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Overlock"/>
      <p:regular r:id="rId12"/>
      <p:bold r:id="rId13"/>
      <p:italic r:id="rId14"/>
      <p:boldItalic r:id="rId15"/>
    </p:embeddedFont>
    <p:embeddedFont>
      <p:font typeface="Robot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Overlock-bold.fntdata"/><Relationship Id="rId12" Type="http://schemas.openxmlformats.org/officeDocument/2006/relationships/font" Target="fonts/Overlock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Overlock-boldItalic.fntdata"/><Relationship Id="rId14" Type="http://schemas.openxmlformats.org/officeDocument/2006/relationships/font" Target="fonts/Overlock-italic.fntdata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boldItalic.fntdata"/><Relationship Id="rId6" Type="http://schemas.openxmlformats.org/officeDocument/2006/relationships/slide" Target="slides/slide1.xml"/><Relationship Id="rId18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962118301d_0_3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962118301d_0_3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962118301d_0_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962118301d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962118301d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962118301d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962118301d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962118301d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962118301d_0_3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962118301d_0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8.jpeg" Type="http://schemas.openxmlformats.org/officeDocument/2006/relationships/image"/><Relationship Id="rId4" Target="../media/image10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9.jpeg" Type="http://schemas.openxmlformats.org/officeDocument/2006/relationships/image"/><Relationship Id="rId4" Target="../media/image11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7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2.jpe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3.jpeg" Type="http://schemas.openxmlformats.org/officeDocument/2006/relationships/image"/><Relationship Id="rId4" Target="../media/image5.jpeg" Type="http://schemas.openxmlformats.org/officeDocument/2006/relationships/image"/><Relationship Id="rId5" Target="../media/image1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207146" y="108850"/>
            <a:ext cx="8424900" cy="43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Overlock"/>
                <a:ea typeface="Overlock"/>
                <a:cs typeface="Overlock"/>
                <a:sym typeface="Overlock"/>
              </a:rPr>
              <a:t>Tabla de especies cultivadas en los diferentes ciclos (calendarización lunar).</a:t>
            </a:r>
            <a:endParaRPr sz="1700"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86" name="Google Shape;8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50" y="491850"/>
            <a:ext cx="2755548" cy="18783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207150" y="4495800"/>
            <a:ext cx="2210100" cy="5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Fuente: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Calendario lunar para siembra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1197925" y="1480350"/>
            <a:ext cx="1598100" cy="5142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12225" y="720450"/>
            <a:ext cx="6363366" cy="434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idx="1" type="subTitle"/>
          </p:nvPr>
        </p:nvSpPr>
        <p:spPr>
          <a:xfrm>
            <a:off x="359546" y="58950"/>
            <a:ext cx="8424900" cy="43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Overlock"/>
                <a:ea typeface="Overlock"/>
                <a:cs typeface="Overlock"/>
                <a:sym typeface="Overlock"/>
              </a:rPr>
              <a:t>Tabla de especies cultivadas en los diferentes ciclos (calendarización lunar).</a:t>
            </a:r>
            <a:endParaRPr sz="1700"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95" name="Google Shape;9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125" y="587084"/>
            <a:ext cx="4264852" cy="2905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7200" y="1760125"/>
            <a:ext cx="4626801" cy="3147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idx="1" type="subTitle"/>
          </p:nvPr>
        </p:nvSpPr>
        <p:spPr>
          <a:xfrm>
            <a:off x="359546" y="58950"/>
            <a:ext cx="8424900" cy="43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Overlock"/>
                <a:ea typeface="Overlock"/>
                <a:cs typeface="Overlock"/>
                <a:sym typeface="Overlock"/>
              </a:rPr>
              <a:t>Tabla de especies cultivadas en los diferentes ciclos (calendarización lunar).</a:t>
            </a:r>
            <a:endParaRPr sz="1700"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7099150" y="1173950"/>
            <a:ext cx="1524000" cy="36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Fuente: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Calendario lunar para siembra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https://www.etsy.com/es/listing/751638242/septiembre-2020-calendario-lunar-para?fbclid=IwAR2fuUc3IiOnmE0htRa1-xS38J6pU0XbSgg1g4Jd97AjwnFJkOv5seQx780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3" name="Google Shape;10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550" y="615675"/>
            <a:ext cx="6336195" cy="4346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>
            <p:ph idx="1" type="subTitle"/>
          </p:nvPr>
        </p:nvSpPr>
        <p:spPr>
          <a:xfrm>
            <a:off x="359546" y="58950"/>
            <a:ext cx="8424900" cy="43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Overlock"/>
                <a:ea typeface="Overlock"/>
                <a:cs typeface="Overlock"/>
                <a:sym typeface="Overlock"/>
              </a:rPr>
              <a:t>Tabla de especies cultivadas en los diferentes ciclos (calendarización lunar).</a:t>
            </a:r>
            <a:endParaRPr sz="1700"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09" name="Google Shape;109;p16"/>
          <p:cNvSpPr txBox="1"/>
          <p:nvPr/>
        </p:nvSpPr>
        <p:spPr>
          <a:xfrm>
            <a:off x="7403950" y="58950"/>
            <a:ext cx="15240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Fuente: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Calendario lunar para siembra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0" name="Google Shape;11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800" y="491850"/>
            <a:ext cx="6532775" cy="443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6"/>
          <p:cNvSpPr txBox="1"/>
          <p:nvPr/>
        </p:nvSpPr>
        <p:spPr>
          <a:xfrm>
            <a:off x="7099150" y="1173950"/>
            <a:ext cx="1524000" cy="36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Fuente: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Calendario lunar para siembra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https://www.etsy.com/es/listing/751638242/septiembre-2020-calendario-lunar-para?fbclid=IwAR2fuUc3IiOnmE0htRa1-xS38J6pU0XbSgg1g4Jd97AjwnFJkOv5seQx780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/>
          <p:nvPr>
            <p:ph idx="1" type="subTitle"/>
          </p:nvPr>
        </p:nvSpPr>
        <p:spPr>
          <a:xfrm>
            <a:off x="359546" y="58950"/>
            <a:ext cx="84249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Overlock"/>
                <a:ea typeface="Overlock"/>
                <a:cs typeface="Overlock"/>
                <a:sym typeface="Overlock"/>
              </a:rPr>
              <a:t>Tabla de especies cultivadas en los diferentes ciclos (calendarización lunar).</a:t>
            </a:r>
            <a:endParaRPr sz="1700"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240350" y="4141075"/>
            <a:ext cx="23034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1C232"/>
                </a:solidFill>
                <a:latin typeface="Roboto"/>
                <a:ea typeface="Roboto"/>
                <a:cs typeface="Roboto"/>
                <a:sym typeface="Roboto"/>
              </a:rPr>
              <a:t>Libro de la luna</a:t>
            </a:r>
            <a:endParaRPr>
              <a:solidFill>
                <a:srgbClr val="F1C23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4962325" y="415650"/>
            <a:ext cx="46533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Ejemplo de calendarización lunar para un huerto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226225" y="4423075"/>
            <a:ext cx="3974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D966"/>
                </a:solidFill>
                <a:latin typeface="Roboto"/>
                <a:ea typeface="Roboto"/>
                <a:cs typeface="Roboto"/>
                <a:sym typeface="Roboto"/>
              </a:rPr>
              <a:t>Calendarios lunares online</a:t>
            </a:r>
            <a:endParaRPr>
              <a:solidFill>
                <a:srgbClr val="FFD9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D966"/>
                </a:solidFill>
                <a:latin typeface="Roboto"/>
                <a:ea typeface="Roboto"/>
                <a:cs typeface="Roboto"/>
                <a:sym typeface="Roboto"/>
              </a:rPr>
              <a:t>https://ar.rhythmofnature.net/calendario-lunar</a:t>
            </a:r>
            <a:endParaRPr>
              <a:solidFill>
                <a:srgbClr val="FFD9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0" name="Google Shape;12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8321" y="4153175"/>
            <a:ext cx="1073429" cy="890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7"/>
          <p:cNvSpPr txBox="1"/>
          <p:nvPr/>
        </p:nvSpPr>
        <p:spPr>
          <a:xfrm>
            <a:off x="198050" y="370075"/>
            <a:ext cx="34992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Ejemplo de calendarización solar para un huerto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141425" y="4252875"/>
            <a:ext cx="161700" cy="188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7"/>
          <p:cNvSpPr/>
          <p:nvPr/>
        </p:nvSpPr>
        <p:spPr>
          <a:xfrm>
            <a:off x="141425" y="4557675"/>
            <a:ext cx="161700" cy="188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4" name="Google Shape;12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4441" y="689238"/>
            <a:ext cx="5034884" cy="339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/>
        </p:nvSpPr>
        <p:spPr>
          <a:xfrm>
            <a:off x="240350" y="4141075"/>
            <a:ext cx="23034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1C232"/>
                </a:solidFill>
                <a:latin typeface="Roboto"/>
                <a:ea typeface="Roboto"/>
                <a:cs typeface="Roboto"/>
                <a:sym typeface="Roboto"/>
              </a:rPr>
              <a:t>Libro de la luna</a:t>
            </a:r>
            <a:endParaRPr>
              <a:solidFill>
                <a:srgbClr val="F1C23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0" name="Google Shape;13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129" y="0"/>
            <a:ext cx="273784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8750" y="0"/>
            <a:ext cx="27432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83299" y="0"/>
            <a:ext cx="281285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824837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S9.2.0</vt:lpwstr>
  </property>
</Properties>
</file>