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12192000"/>
  <p:notesSz cx="6858000" cy="9144000"/>
  <p:embeddedFontLst>
    <p:embeddedFont>
      <p:font typeface="Century Gothic"/>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19" roundtripDataSignature="AMtx7mg9kq7qB5fVkXsH77pFCYSUiguDb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CenturyGothic-regular.fntdata"/><Relationship Id="rId14" Type="http://schemas.openxmlformats.org/officeDocument/2006/relationships/slide" Target="slides/slide9.xml"/><Relationship Id="rId17" Type="http://schemas.openxmlformats.org/officeDocument/2006/relationships/font" Target="fonts/CenturyGothic-italic.fntdata"/><Relationship Id="rId16" Type="http://schemas.openxmlformats.org/officeDocument/2006/relationships/font" Target="fonts/CenturyGothic-bold.fntdata"/><Relationship Id="rId5" Type="http://schemas.openxmlformats.org/officeDocument/2006/relationships/notesMaster" Target="notesMasters/notesMaster1.xml"/><Relationship Id="rId19" Type="http://customschemas.google.com/relationships/presentationmetadata" Target="metadata"/><Relationship Id="rId6" Type="http://schemas.openxmlformats.org/officeDocument/2006/relationships/slide" Target="slides/slide1.xml"/><Relationship Id="rId18" Type="http://schemas.openxmlformats.org/officeDocument/2006/relationships/font" Target="fonts/CenturyGothic-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2" name="Shape 12"/>
        <p:cNvGrpSpPr/>
        <p:nvPr/>
      </p:nvGrpSpPr>
      <p:grpSpPr>
        <a:xfrm>
          <a:off x="0" y="0"/>
          <a:ext cx="0" cy="0"/>
          <a:chOff x="0" y="0"/>
          <a:chExt cx="0" cy="0"/>
        </a:xfrm>
      </p:grpSpPr>
      <p:pic>
        <p:nvPicPr>
          <p:cNvPr descr="C2-HD-BTM.png" id="13" name="Google Shape;13;p11"/>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14" name="Google Shape;14;p11"/>
          <p:cNvSpPr txBox="1"/>
          <p:nvPr>
            <p:ph type="ctrTitle"/>
          </p:nvPr>
        </p:nvSpPr>
        <p:spPr>
          <a:xfrm>
            <a:off x="1371600" y="1803405"/>
            <a:ext cx="9448800" cy="1825096"/>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entury Gothic"/>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 name="Google Shape;15;p11"/>
          <p:cNvSpPr txBox="1"/>
          <p:nvPr>
            <p:ph idx="1" type="subTitle"/>
          </p:nvPr>
        </p:nvSpPr>
        <p:spPr>
          <a:xfrm>
            <a:off x="1371600" y="3632201"/>
            <a:ext cx="9448800" cy="685800"/>
          </a:xfrm>
          <a:prstGeom prst="rect">
            <a:avLst/>
          </a:prstGeom>
          <a:noFill/>
          <a:ln>
            <a:noFill/>
          </a:ln>
        </p:spPr>
        <p:txBody>
          <a:bodyPr anchorCtr="0" anchor="t" bIns="45700" lIns="91425" spcFirstLastPara="1" rIns="91425" wrap="square" tIns="45700">
            <a:normAutofit/>
          </a:bodyPr>
          <a:lstStyle>
            <a:lvl1pPr lvl="0" algn="l">
              <a:lnSpc>
                <a:spcPct val="90000"/>
              </a:lnSpc>
              <a:spcBef>
                <a:spcPts val="1000"/>
              </a:spcBef>
              <a:spcAft>
                <a:spcPts val="0"/>
              </a:spcAft>
              <a:buClr>
                <a:schemeClr val="dk1"/>
              </a:buClr>
              <a:buSzPts val="2000"/>
              <a:buNone/>
              <a:defRPr sz="20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6" name="Google Shape;16;p11"/>
          <p:cNvSpPr txBox="1"/>
          <p:nvPr>
            <p:ph idx="10" type="dt"/>
          </p:nvPr>
        </p:nvSpPr>
        <p:spPr>
          <a:xfrm>
            <a:off x="7909561" y="4314328"/>
            <a:ext cx="2910840" cy="374642"/>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11"/>
          <p:cNvSpPr txBox="1"/>
          <p:nvPr>
            <p:ph idx="11" type="ftr"/>
          </p:nvPr>
        </p:nvSpPr>
        <p:spPr>
          <a:xfrm>
            <a:off x="1371600" y="4323845"/>
            <a:ext cx="64008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1"/>
          <p:cNvSpPr txBox="1"/>
          <p:nvPr>
            <p:ph idx="12" type="sldNum"/>
          </p:nvPr>
        </p:nvSpPr>
        <p:spPr>
          <a:xfrm>
            <a:off x="8077200" y="143086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panorámica con descripción">
  <p:cSld name="Imagen panorámica con descripción">
    <p:spTree>
      <p:nvGrpSpPr>
        <p:cNvPr id="71" name="Shape 71"/>
        <p:cNvGrpSpPr/>
        <p:nvPr/>
      </p:nvGrpSpPr>
      <p:grpSpPr>
        <a:xfrm>
          <a:off x="0" y="0"/>
          <a:ext cx="0" cy="0"/>
          <a:chOff x="0" y="0"/>
          <a:chExt cx="0" cy="0"/>
        </a:xfrm>
      </p:grpSpPr>
      <p:sp>
        <p:nvSpPr>
          <p:cNvPr id="72" name="Google Shape;72;p20"/>
          <p:cNvSpPr txBox="1"/>
          <p:nvPr>
            <p:ph type="title"/>
          </p:nvPr>
        </p:nvSpPr>
        <p:spPr>
          <a:xfrm>
            <a:off x="685777" y="4697360"/>
            <a:ext cx="10822034" cy="81935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20"/>
          <p:cNvSpPr/>
          <p:nvPr>
            <p:ph idx="2" type="pic"/>
          </p:nvPr>
        </p:nvSpPr>
        <p:spPr>
          <a:xfrm>
            <a:off x="681727" y="941439"/>
            <a:ext cx="10821840" cy="3478161"/>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9pPr>
          </a:lstStyle>
          <a:p/>
        </p:txBody>
      </p:sp>
      <p:sp>
        <p:nvSpPr>
          <p:cNvPr id="74" name="Google Shape;74;p20"/>
          <p:cNvSpPr txBox="1"/>
          <p:nvPr>
            <p:ph idx="1" type="body"/>
          </p:nvPr>
        </p:nvSpPr>
        <p:spPr>
          <a:xfrm>
            <a:off x="685800" y="5516715"/>
            <a:ext cx="10820400" cy="701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 name="Google Shape;75;p20"/>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0"/>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0"/>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descripción" showMasterSp="0">
  <p:cSld name="Título y descripción">
    <p:spTree>
      <p:nvGrpSpPr>
        <p:cNvPr id="78" name="Shape 78"/>
        <p:cNvGrpSpPr/>
        <p:nvPr/>
      </p:nvGrpSpPr>
      <p:grpSpPr>
        <a:xfrm>
          <a:off x="0" y="0"/>
          <a:ext cx="0" cy="0"/>
          <a:chOff x="0" y="0"/>
          <a:chExt cx="0" cy="0"/>
        </a:xfrm>
      </p:grpSpPr>
      <p:pic>
        <p:nvPicPr>
          <p:cNvPr descr="C2-HD-BTM.png" id="79" name="Google Shape;79;p21"/>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80" name="Google Shape;80;p21"/>
          <p:cNvSpPr txBox="1"/>
          <p:nvPr>
            <p:ph type="title"/>
          </p:nvPr>
        </p:nvSpPr>
        <p:spPr>
          <a:xfrm>
            <a:off x="685800" y="753532"/>
            <a:ext cx="10820400" cy="2802467"/>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1"/>
          <p:cNvSpPr txBox="1"/>
          <p:nvPr>
            <p:ph idx="1" type="body"/>
          </p:nvPr>
        </p:nvSpPr>
        <p:spPr>
          <a:xfrm>
            <a:off x="1024467" y="3649133"/>
            <a:ext cx="10130516" cy="99906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 name="Google Shape;82;p21"/>
          <p:cNvSpPr txBox="1"/>
          <p:nvPr>
            <p:ph idx="10" type="dt"/>
          </p:nvPr>
        </p:nvSpPr>
        <p:spPr>
          <a:xfrm>
            <a:off x="7814452" y="38100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1"/>
          <p:cNvSpPr txBox="1"/>
          <p:nvPr>
            <p:ph idx="11" type="ftr"/>
          </p:nvPr>
        </p:nvSpPr>
        <p:spPr>
          <a:xfrm>
            <a:off x="685800" y="379941"/>
            <a:ext cx="699149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1"/>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ta con descripción" showMasterSp="0">
  <p:cSld name="Cita con descripción">
    <p:spTree>
      <p:nvGrpSpPr>
        <p:cNvPr id="85" name="Shape 85"/>
        <p:cNvGrpSpPr/>
        <p:nvPr/>
      </p:nvGrpSpPr>
      <p:grpSpPr>
        <a:xfrm>
          <a:off x="0" y="0"/>
          <a:ext cx="0" cy="0"/>
          <a:chOff x="0" y="0"/>
          <a:chExt cx="0" cy="0"/>
        </a:xfrm>
      </p:grpSpPr>
      <p:pic>
        <p:nvPicPr>
          <p:cNvPr descr="C2-HD-BTM.png" id="86" name="Google Shape;86;p22"/>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87" name="Google Shape;87;p22"/>
          <p:cNvSpPr txBox="1"/>
          <p:nvPr>
            <p:ph type="title"/>
          </p:nvPr>
        </p:nvSpPr>
        <p:spPr>
          <a:xfrm>
            <a:off x="1024467" y="753533"/>
            <a:ext cx="10151533" cy="260449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22"/>
          <p:cNvSpPr txBox="1"/>
          <p:nvPr>
            <p:ph idx="1" type="body"/>
          </p:nvPr>
        </p:nvSpPr>
        <p:spPr>
          <a:xfrm>
            <a:off x="1303865" y="3365556"/>
            <a:ext cx="9592736" cy="44444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9" name="Google Shape;89;p22"/>
          <p:cNvSpPr txBox="1"/>
          <p:nvPr>
            <p:ph idx="2" type="body"/>
          </p:nvPr>
        </p:nvSpPr>
        <p:spPr>
          <a:xfrm>
            <a:off x="1024467" y="3959862"/>
            <a:ext cx="10151533" cy="679871"/>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 name="Google Shape;90;p22"/>
          <p:cNvSpPr txBox="1"/>
          <p:nvPr>
            <p:ph idx="10" type="dt"/>
          </p:nvPr>
        </p:nvSpPr>
        <p:spPr>
          <a:xfrm>
            <a:off x="7814452" y="38100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2"/>
          <p:cNvSpPr txBox="1"/>
          <p:nvPr>
            <p:ph idx="11" type="ftr"/>
          </p:nvPr>
        </p:nvSpPr>
        <p:spPr>
          <a:xfrm>
            <a:off x="685800" y="379941"/>
            <a:ext cx="699149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22"/>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
        <p:nvSpPr>
          <p:cNvPr id="93" name="Google Shape;93;p22"/>
          <p:cNvSpPr txBox="1"/>
          <p:nvPr/>
        </p:nvSpPr>
        <p:spPr>
          <a:xfrm>
            <a:off x="476250" y="933450"/>
            <a:ext cx="609600" cy="584776"/>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chemeClr val="dk1"/>
              </a:buClr>
              <a:buSzPts val="8000"/>
              <a:buFont typeface="Century Gothic"/>
              <a:buNone/>
            </a:pPr>
            <a:r>
              <a:rPr b="0" lang="es-MX" sz="8000" cap="none">
                <a:solidFill>
                  <a:schemeClr val="dk1"/>
                </a:solidFill>
                <a:latin typeface="Century Gothic"/>
                <a:ea typeface="Century Gothic"/>
                <a:cs typeface="Century Gothic"/>
                <a:sym typeface="Century Gothic"/>
              </a:rPr>
              <a:t>“</a:t>
            </a:r>
            <a:endParaRPr/>
          </a:p>
        </p:txBody>
      </p:sp>
      <p:sp>
        <p:nvSpPr>
          <p:cNvPr id="94" name="Google Shape;94;p22"/>
          <p:cNvSpPr txBox="1"/>
          <p:nvPr/>
        </p:nvSpPr>
        <p:spPr>
          <a:xfrm>
            <a:off x="10984230" y="2701290"/>
            <a:ext cx="609600" cy="584776"/>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chemeClr val="dk1"/>
              </a:buClr>
              <a:buSzPts val="8000"/>
              <a:buFont typeface="Century Gothic"/>
              <a:buNone/>
            </a:pPr>
            <a:r>
              <a:rPr b="0" lang="es-MX" sz="8000" cap="none">
                <a:solidFill>
                  <a:schemeClr val="dk1"/>
                </a:solidFill>
                <a:latin typeface="Century Gothic"/>
                <a:ea typeface="Century Gothic"/>
                <a:cs typeface="Century Gothic"/>
                <a:sym typeface="Century Gothic"/>
              </a:rPr>
              <a:t>”</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rjeta de nombre" showMasterSp="0">
  <p:cSld name="Tarjeta de nombre">
    <p:spTree>
      <p:nvGrpSpPr>
        <p:cNvPr id="95" name="Shape 95"/>
        <p:cNvGrpSpPr/>
        <p:nvPr/>
      </p:nvGrpSpPr>
      <p:grpSpPr>
        <a:xfrm>
          <a:off x="0" y="0"/>
          <a:ext cx="0" cy="0"/>
          <a:chOff x="0" y="0"/>
          <a:chExt cx="0" cy="0"/>
        </a:xfrm>
      </p:grpSpPr>
      <p:pic>
        <p:nvPicPr>
          <p:cNvPr descr="C2-HD-BTM.png" id="96" name="Google Shape;96;p23"/>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97" name="Google Shape;97;p23"/>
          <p:cNvSpPr txBox="1"/>
          <p:nvPr>
            <p:ph type="title"/>
          </p:nvPr>
        </p:nvSpPr>
        <p:spPr>
          <a:xfrm>
            <a:off x="1024495" y="1124701"/>
            <a:ext cx="10146186" cy="2511835"/>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23"/>
          <p:cNvSpPr txBox="1"/>
          <p:nvPr>
            <p:ph idx="1" type="body"/>
          </p:nvPr>
        </p:nvSpPr>
        <p:spPr>
          <a:xfrm>
            <a:off x="1024467" y="3648315"/>
            <a:ext cx="10144654" cy="99988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9" name="Google Shape;99;p23"/>
          <p:cNvSpPr txBox="1"/>
          <p:nvPr>
            <p:ph idx="10" type="dt"/>
          </p:nvPr>
        </p:nvSpPr>
        <p:spPr>
          <a:xfrm>
            <a:off x="7814452" y="378883"/>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3"/>
          <p:cNvSpPr txBox="1"/>
          <p:nvPr>
            <p:ph idx="11" type="ftr"/>
          </p:nvPr>
        </p:nvSpPr>
        <p:spPr>
          <a:xfrm>
            <a:off x="685800" y="378883"/>
            <a:ext cx="699149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23"/>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a 3">
  <p:cSld name="Columna 3">
    <p:spTree>
      <p:nvGrpSpPr>
        <p:cNvPr id="102" name="Shape 102"/>
        <p:cNvGrpSpPr/>
        <p:nvPr/>
      </p:nvGrpSpPr>
      <p:grpSpPr>
        <a:xfrm>
          <a:off x="0" y="0"/>
          <a:ext cx="0" cy="0"/>
          <a:chOff x="0" y="0"/>
          <a:chExt cx="0" cy="0"/>
        </a:xfrm>
      </p:grpSpPr>
      <p:sp>
        <p:nvSpPr>
          <p:cNvPr id="103" name="Google Shape;103;p24"/>
          <p:cNvSpPr txBox="1"/>
          <p:nvPr>
            <p:ph type="title"/>
          </p:nvPr>
        </p:nvSpPr>
        <p:spPr>
          <a:xfrm>
            <a:off x="2895600" y="761999"/>
            <a:ext cx="8610599" cy="1303867"/>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24"/>
          <p:cNvSpPr txBox="1"/>
          <p:nvPr>
            <p:ph idx="1" type="body"/>
          </p:nvPr>
        </p:nvSpPr>
        <p:spPr>
          <a:xfrm>
            <a:off x="685800" y="2202080"/>
            <a:ext cx="3456432" cy="617320"/>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5" name="Google Shape;105;p24"/>
          <p:cNvSpPr txBox="1"/>
          <p:nvPr>
            <p:ph idx="2" type="body"/>
          </p:nvPr>
        </p:nvSpPr>
        <p:spPr>
          <a:xfrm>
            <a:off x="685799" y="2904565"/>
            <a:ext cx="3456432" cy="331413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06" name="Google Shape;106;p24"/>
          <p:cNvSpPr txBox="1"/>
          <p:nvPr>
            <p:ph idx="3" type="body"/>
          </p:nvPr>
        </p:nvSpPr>
        <p:spPr>
          <a:xfrm>
            <a:off x="4368800" y="2201333"/>
            <a:ext cx="3456432" cy="6265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7" name="Google Shape;107;p24"/>
          <p:cNvSpPr txBox="1"/>
          <p:nvPr>
            <p:ph idx="4" type="body"/>
          </p:nvPr>
        </p:nvSpPr>
        <p:spPr>
          <a:xfrm>
            <a:off x="4366858" y="2904067"/>
            <a:ext cx="3456432" cy="331461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08" name="Google Shape;108;p24"/>
          <p:cNvSpPr txBox="1"/>
          <p:nvPr>
            <p:ph idx="5" type="body"/>
          </p:nvPr>
        </p:nvSpPr>
        <p:spPr>
          <a:xfrm>
            <a:off x="8051800" y="2192866"/>
            <a:ext cx="3456432" cy="626534"/>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9" name="Google Shape;109;p24"/>
          <p:cNvSpPr txBox="1"/>
          <p:nvPr>
            <p:ph idx="6" type="body"/>
          </p:nvPr>
        </p:nvSpPr>
        <p:spPr>
          <a:xfrm>
            <a:off x="8051801" y="2904565"/>
            <a:ext cx="3456432" cy="331413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10" name="Google Shape;110;p24"/>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1" name="Google Shape;111;p24"/>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24"/>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umna de imagen 3">
  <p:cSld name="Columna de imagen 3">
    <p:spTree>
      <p:nvGrpSpPr>
        <p:cNvPr id="113" name="Shape 113"/>
        <p:cNvGrpSpPr/>
        <p:nvPr/>
      </p:nvGrpSpPr>
      <p:grpSpPr>
        <a:xfrm>
          <a:off x="0" y="0"/>
          <a:ext cx="0" cy="0"/>
          <a:chOff x="0" y="0"/>
          <a:chExt cx="0" cy="0"/>
        </a:xfrm>
      </p:grpSpPr>
      <p:sp>
        <p:nvSpPr>
          <p:cNvPr id="114" name="Google Shape;114;p25"/>
          <p:cNvSpPr txBox="1"/>
          <p:nvPr>
            <p:ph type="title"/>
          </p:nvPr>
        </p:nvSpPr>
        <p:spPr>
          <a:xfrm>
            <a:off x="2895600" y="762000"/>
            <a:ext cx="8610599" cy="1295400"/>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5" name="Google Shape;115;p25"/>
          <p:cNvSpPr txBox="1"/>
          <p:nvPr>
            <p:ph idx="1" type="body"/>
          </p:nvPr>
        </p:nvSpPr>
        <p:spPr>
          <a:xfrm>
            <a:off x="688618" y="4191000"/>
            <a:ext cx="3451582" cy="682765"/>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6" name="Google Shape;116;p25"/>
          <p:cNvSpPr/>
          <p:nvPr>
            <p:ph idx="2" type="pic"/>
          </p:nvPr>
        </p:nvSpPr>
        <p:spPr>
          <a:xfrm>
            <a:off x="688618" y="2362200"/>
            <a:ext cx="3451582" cy="1524000"/>
          </a:xfrm>
          <a:prstGeom prst="roundRect">
            <a:avLst>
              <a:gd fmla="val 0" name="adj"/>
            </a:avLst>
          </a:prstGeom>
          <a:noFill/>
          <a:ln>
            <a:noFill/>
          </a:ln>
          <a:effectLst>
            <a:outerShdw blurRad="50800" rotWithShape="0" algn="tl" dir="5400000" dist="50800">
              <a:srgbClr val="000000">
                <a:alpha val="42745"/>
              </a:srgbClr>
            </a:outerShdw>
          </a:effectLst>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9pPr>
          </a:lstStyle>
          <a:p/>
        </p:txBody>
      </p:sp>
      <p:sp>
        <p:nvSpPr>
          <p:cNvPr id="117" name="Google Shape;117;p25"/>
          <p:cNvSpPr txBox="1"/>
          <p:nvPr>
            <p:ph idx="3" type="body"/>
          </p:nvPr>
        </p:nvSpPr>
        <p:spPr>
          <a:xfrm>
            <a:off x="688618" y="4873764"/>
            <a:ext cx="3451582" cy="13449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18" name="Google Shape;118;p25"/>
          <p:cNvSpPr txBox="1"/>
          <p:nvPr>
            <p:ph idx="4" type="body"/>
          </p:nvPr>
        </p:nvSpPr>
        <p:spPr>
          <a:xfrm>
            <a:off x="4374263" y="4191000"/>
            <a:ext cx="3448935" cy="682765"/>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9" name="Google Shape;119;p25"/>
          <p:cNvSpPr/>
          <p:nvPr>
            <p:ph idx="5" type="pic"/>
          </p:nvPr>
        </p:nvSpPr>
        <p:spPr>
          <a:xfrm>
            <a:off x="4374263" y="2362200"/>
            <a:ext cx="3448936" cy="1524000"/>
          </a:xfrm>
          <a:prstGeom prst="roundRect">
            <a:avLst>
              <a:gd fmla="val 0" name="adj"/>
            </a:avLst>
          </a:prstGeom>
          <a:noFill/>
          <a:ln>
            <a:noFill/>
          </a:ln>
          <a:effectLst>
            <a:outerShdw blurRad="50800" rotWithShape="0" algn="tl" dir="5400000" dist="50800">
              <a:srgbClr val="000000">
                <a:alpha val="42745"/>
              </a:srgbClr>
            </a:outerShdw>
          </a:effectLst>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9pPr>
          </a:lstStyle>
          <a:p/>
        </p:txBody>
      </p:sp>
      <p:sp>
        <p:nvSpPr>
          <p:cNvPr id="120" name="Google Shape;120;p25"/>
          <p:cNvSpPr txBox="1"/>
          <p:nvPr>
            <p:ph idx="6" type="body"/>
          </p:nvPr>
        </p:nvSpPr>
        <p:spPr>
          <a:xfrm>
            <a:off x="4374264" y="4873763"/>
            <a:ext cx="3448935" cy="13449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21" name="Google Shape;121;p25"/>
          <p:cNvSpPr txBox="1"/>
          <p:nvPr>
            <p:ph idx="7" type="body"/>
          </p:nvPr>
        </p:nvSpPr>
        <p:spPr>
          <a:xfrm>
            <a:off x="8049731" y="4191000"/>
            <a:ext cx="3456469" cy="682765"/>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sz="24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2" name="Google Shape;122;p25"/>
          <p:cNvSpPr/>
          <p:nvPr>
            <p:ph idx="8" type="pic"/>
          </p:nvPr>
        </p:nvSpPr>
        <p:spPr>
          <a:xfrm>
            <a:off x="8049855" y="2362200"/>
            <a:ext cx="3447878" cy="1524000"/>
          </a:xfrm>
          <a:prstGeom prst="roundRect">
            <a:avLst>
              <a:gd fmla="val 0" name="adj"/>
            </a:avLst>
          </a:prstGeom>
          <a:noFill/>
          <a:ln>
            <a:noFill/>
          </a:ln>
          <a:effectLst>
            <a:outerShdw blurRad="50800" rotWithShape="0" algn="tl" dir="5400000" dist="50800">
              <a:srgbClr val="000000">
                <a:alpha val="42745"/>
              </a:srgbClr>
            </a:outerShdw>
          </a:effectLst>
        </p:spPr>
        <p:txBody>
          <a:bodyPr anchorCtr="0" anchor="t" bIns="45700" lIns="91425" spcFirstLastPara="1" rIns="91425" wrap="square" tIns="45700">
            <a:normAutofit/>
          </a:bodyPr>
          <a:lstStyle>
            <a:lvl1pPr lvl="0" marR="0" rtl="0" algn="ctr">
              <a:lnSpc>
                <a:spcPct val="90000"/>
              </a:lnSpc>
              <a:spcBef>
                <a:spcPts val="10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dk1"/>
              </a:buClr>
              <a:buSzPts val="1600"/>
              <a:buFont typeface="Arial"/>
              <a:buNone/>
              <a:defRPr b="0" i="0" sz="1600" u="none" cap="none" strike="noStrike">
                <a:solidFill>
                  <a:schemeClr val="dk1"/>
                </a:solidFill>
                <a:latin typeface="Century Gothic"/>
                <a:ea typeface="Century Gothic"/>
                <a:cs typeface="Century Gothic"/>
                <a:sym typeface="Century Gothic"/>
              </a:defRPr>
            </a:lvl9pPr>
          </a:lstStyle>
          <a:p/>
        </p:txBody>
      </p:sp>
      <p:sp>
        <p:nvSpPr>
          <p:cNvPr id="123" name="Google Shape;123;p25"/>
          <p:cNvSpPr txBox="1"/>
          <p:nvPr>
            <p:ph idx="9" type="body"/>
          </p:nvPr>
        </p:nvSpPr>
        <p:spPr>
          <a:xfrm>
            <a:off x="8049731" y="4873761"/>
            <a:ext cx="3452445" cy="13449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400"/>
              <a:buNone/>
              <a:defRPr sz="1400"/>
            </a:lvl1pPr>
            <a:lvl2pPr indent="-228600" lvl="1" marL="914400" algn="l">
              <a:lnSpc>
                <a:spcPct val="90000"/>
              </a:lnSpc>
              <a:spcBef>
                <a:spcPts val="500"/>
              </a:spcBef>
              <a:spcAft>
                <a:spcPts val="0"/>
              </a:spcAft>
              <a:buClr>
                <a:schemeClr val="dk1"/>
              </a:buClr>
              <a:buSzPts val="1200"/>
              <a:buNone/>
              <a:defRPr sz="1200"/>
            </a:lvl2pPr>
            <a:lvl3pPr indent="-228600" lvl="2" marL="1371600" algn="l">
              <a:lnSpc>
                <a:spcPct val="90000"/>
              </a:lnSpc>
              <a:spcBef>
                <a:spcPts val="500"/>
              </a:spcBef>
              <a:spcAft>
                <a:spcPts val="0"/>
              </a:spcAft>
              <a:buClr>
                <a:schemeClr val="dk1"/>
              </a:buClr>
              <a:buSzPts val="1000"/>
              <a:buNone/>
              <a:defRPr sz="1000"/>
            </a:lvl3pPr>
            <a:lvl4pPr indent="-228600" lvl="3" marL="1828800" algn="l">
              <a:lnSpc>
                <a:spcPct val="90000"/>
              </a:lnSpc>
              <a:spcBef>
                <a:spcPts val="500"/>
              </a:spcBef>
              <a:spcAft>
                <a:spcPts val="0"/>
              </a:spcAft>
              <a:buClr>
                <a:schemeClr val="dk1"/>
              </a:buClr>
              <a:buSzPts val="900"/>
              <a:buNone/>
              <a:defRPr sz="900"/>
            </a:lvl4pPr>
            <a:lvl5pPr indent="-228600" lvl="4" marL="2286000" algn="l">
              <a:lnSpc>
                <a:spcPct val="90000"/>
              </a:lnSpc>
              <a:spcBef>
                <a:spcPts val="500"/>
              </a:spcBef>
              <a:spcAft>
                <a:spcPts val="0"/>
              </a:spcAft>
              <a:buClr>
                <a:schemeClr val="dk1"/>
              </a:buClr>
              <a:buSzPts val="900"/>
              <a:buNone/>
              <a:defRPr sz="900"/>
            </a:lvl5pPr>
            <a:lvl6pPr indent="-228600" lvl="5" marL="2743200" algn="l">
              <a:lnSpc>
                <a:spcPct val="90000"/>
              </a:lnSpc>
              <a:spcBef>
                <a:spcPts val="500"/>
              </a:spcBef>
              <a:spcAft>
                <a:spcPts val="0"/>
              </a:spcAft>
              <a:buClr>
                <a:schemeClr val="dk1"/>
              </a:buClr>
              <a:buSzPts val="900"/>
              <a:buNone/>
              <a:defRPr sz="900"/>
            </a:lvl6pPr>
            <a:lvl7pPr indent="-228600" lvl="6" marL="3200400" algn="l">
              <a:lnSpc>
                <a:spcPct val="90000"/>
              </a:lnSpc>
              <a:spcBef>
                <a:spcPts val="500"/>
              </a:spcBef>
              <a:spcAft>
                <a:spcPts val="0"/>
              </a:spcAft>
              <a:buClr>
                <a:schemeClr val="dk1"/>
              </a:buClr>
              <a:buSzPts val="900"/>
              <a:buNone/>
              <a:defRPr sz="900"/>
            </a:lvl7pPr>
            <a:lvl8pPr indent="-228600" lvl="7" marL="3657600" algn="l">
              <a:lnSpc>
                <a:spcPct val="90000"/>
              </a:lnSpc>
              <a:spcBef>
                <a:spcPts val="500"/>
              </a:spcBef>
              <a:spcAft>
                <a:spcPts val="0"/>
              </a:spcAft>
              <a:buClr>
                <a:schemeClr val="dk1"/>
              </a:buClr>
              <a:buSzPts val="900"/>
              <a:buNone/>
              <a:defRPr sz="900"/>
            </a:lvl8pPr>
            <a:lvl9pPr indent="-228600" lvl="8" marL="4114800" algn="l">
              <a:lnSpc>
                <a:spcPct val="90000"/>
              </a:lnSpc>
              <a:spcBef>
                <a:spcPts val="500"/>
              </a:spcBef>
              <a:spcAft>
                <a:spcPts val="0"/>
              </a:spcAft>
              <a:buClr>
                <a:schemeClr val="dk1"/>
              </a:buClr>
              <a:buSzPts val="900"/>
              <a:buNone/>
              <a:defRPr sz="900"/>
            </a:lvl9pPr>
          </a:lstStyle>
          <a:p/>
        </p:txBody>
      </p:sp>
      <p:sp>
        <p:nvSpPr>
          <p:cNvPr id="124" name="Google Shape;124;p25"/>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5"/>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5"/>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127" name="Shape 127"/>
        <p:cNvGrpSpPr/>
        <p:nvPr/>
      </p:nvGrpSpPr>
      <p:grpSpPr>
        <a:xfrm>
          <a:off x="0" y="0"/>
          <a:ext cx="0" cy="0"/>
          <a:chOff x="0" y="0"/>
          <a:chExt cx="0" cy="0"/>
        </a:xfrm>
      </p:grpSpPr>
      <p:sp>
        <p:nvSpPr>
          <p:cNvPr id="128" name="Google Shape;128;p26"/>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9" name="Google Shape;129;p26"/>
          <p:cNvSpPr txBox="1"/>
          <p:nvPr>
            <p:ph idx="1" type="body"/>
          </p:nvPr>
        </p:nvSpPr>
        <p:spPr>
          <a:xfrm rot="5400000">
            <a:off x="4083937" y="-1203579"/>
            <a:ext cx="4024125" cy="108204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0" name="Google Shape;130;p26"/>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26"/>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26"/>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showMasterSp="0" type="vertTitleAndTx">
  <p:cSld name="VERTICAL_TITLE_AND_VERTICAL_TEXT">
    <p:spTree>
      <p:nvGrpSpPr>
        <p:cNvPr id="133" name="Shape 133"/>
        <p:cNvGrpSpPr/>
        <p:nvPr/>
      </p:nvGrpSpPr>
      <p:grpSpPr>
        <a:xfrm>
          <a:off x="0" y="0"/>
          <a:ext cx="0" cy="0"/>
          <a:chOff x="0" y="0"/>
          <a:chExt cx="0" cy="0"/>
        </a:xfrm>
      </p:grpSpPr>
      <p:pic>
        <p:nvPicPr>
          <p:cNvPr descr="C2-HD-BTM.png" id="134" name="Google Shape;134;p27"/>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135" name="Google Shape;135;p27"/>
          <p:cNvSpPr txBox="1"/>
          <p:nvPr>
            <p:ph type="title"/>
          </p:nvPr>
        </p:nvSpPr>
        <p:spPr>
          <a:xfrm rot="5400000">
            <a:off x="8525933" y="1667933"/>
            <a:ext cx="3903133" cy="20574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000"/>
              <a:buFont typeface="Century Gothic"/>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6" name="Google Shape;136;p27"/>
          <p:cNvSpPr txBox="1"/>
          <p:nvPr>
            <p:ph idx="1" type="body"/>
          </p:nvPr>
        </p:nvSpPr>
        <p:spPr>
          <a:xfrm rot="5400000">
            <a:off x="3175000" y="-1405467"/>
            <a:ext cx="3903133" cy="820420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27"/>
          <p:cNvSpPr txBox="1"/>
          <p:nvPr>
            <p:ph idx="10" type="dt"/>
          </p:nvPr>
        </p:nvSpPr>
        <p:spPr>
          <a:xfrm>
            <a:off x="7814452" y="379941"/>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27"/>
          <p:cNvSpPr txBox="1"/>
          <p:nvPr>
            <p:ph idx="11" type="ftr"/>
          </p:nvPr>
        </p:nvSpPr>
        <p:spPr>
          <a:xfrm>
            <a:off x="685800" y="381000"/>
            <a:ext cx="6991492"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7"/>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19" name="Shape 19"/>
        <p:cNvGrpSpPr/>
        <p:nvPr/>
      </p:nvGrpSpPr>
      <p:grpSpPr>
        <a:xfrm>
          <a:off x="0" y="0"/>
          <a:ext cx="0" cy="0"/>
          <a:chOff x="0" y="0"/>
          <a:chExt cx="0" cy="0"/>
        </a:xfrm>
      </p:grpSpPr>
      <p:sp>
        <p:nvSpPr>
          <p:cNvPr id="20" name="Google Shape;20;p12"/>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12"/>
          <p:cNvSpPr txBox="1"/>
          <p:nvPr>
            <p:ph idx="1" type="body"/>
          </p:nvPr>
        </p:nvSpPr>
        <p:spPr>
          <a:xfrm>
            <a:off x="685800" y="2194559"/>
            <a:ext cx="5334000" cy="40241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12"/>
          <p:cNvSpPr txBox="1"/>
          <p:nvPr>
            <p:ph idx="2" type="body"/>
          </p:nvPr>
        </p:nvSpPr>
        <p:spPr>
          <a:xfrm>
            <a:off x="6172200" y="2194559"/>
            <a:ext cx="5334000" cy="40241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12"/>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2"/>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2"/>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26" name="Shape 26"/>
        <p:cNvGrpSpPr/>
        <p:nvPr/>
      </p:nvGrpSpPr>
      <p:grpSpPr>
        <a:xfrm>
          <a:off x="0" y="0"/>
          <a:ext cx="0" cy="0"/>
          <a:chOff x="0" y="0"/>
          <a:chExt cx="0" cy="0"/>
        </a:xfrm>
      </p:grpSpPr>
      <p:sp>
        <p:nvSpPr>
          <p:cNvPr id="27" name="Google Shape;27;p13"/>
          <p:cNvSpPr txBox="1"/>
          <p:nvPr>
            <p:ph type="title"/>
          </p:nvPr>
        </p:nvSpPr>
        <p:spPr>
          <a:xfrm>
            <a:off x="685800" y="1524000"/>
            <a:ext cx="411480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13"/>
          <p:cNvSpPr txBox="1"/>
          <p:nvPr>
            <p:ph idx="1" type="body"/>
          </p:nvPr>
        </p:nvSpPr>
        <p:spPr>
          <a:xfrm>
            <a:off x="4995582" y="746759"/>
            <a:ext cx="6510618" cy="5471925"/>
          </a:xfrm>
          <a:prstGeom prst="rect">
            <a:avLst/>
          </a:prstGeom>
          <a:noFill/>
          <a:ln>
            <a:noFill/>
          </a:ln>
        </p:spPr>
        <p:txBody>
          <a:bodyPr anchorCtr="0" anchor="ctr"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13"/>
          <p:cNvSpPr txBox="1"/>
          <p:nvPr>
            <p:ph idx="2" type="body"/>
          </p:nvPr>
        </p:nvSpPr>
        <p:spPr>
          <a:xfrm>
            <a:off x="685800" y="3124199"/>
            <a:ext cx="4114800" cy="309448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0" name="Google Shape;30;p13"/>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3"/>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3"/>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33" name="Shape 33"/>
        <p:cNvGrpSpPr/>
        <p:nvPr/>
      </p:nvGrpSpPr>
      <p:grpSpPr>
        <a:xfrm>
          <a:off x="0" y="0"/>
          <a:ext cx="0" cy="0"/>
          <a:chOff x="0" y="0"/>
          <a:chExt cx="0" cy="0"/>
        </a:xfrm>
      </p:grpSpPr>
      <p:sp>
        <p:nvSpPr>
          <p:cNvPr id="34" name="Google Shape;34;p14"/>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4"/>
          <p:cNvSpPr txBox="1"/>
          <p:nvPr>
            <p:ph idx="1" type="body"/>
          </p:nvPr>
        </p:nvSpPr>
        <p:spPr>
          <a:xfrm>
            <a:off x="685800" y="2194560"/>
            <a:ext cx="10820400" cy="40241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4"/>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14"/>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4"/>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showMasterSp="0" type="secHead">
  <p:cSld name="SECTION_HEADER">
    <p:spTree>
      <p:nvGrpSpPr>
        <p:cNvPr id="39" name="Shape 39"/>
        <p:cNvGrpSpPr/>
        <p:nvPr/>
      </p:nvGrpSpPr>
      <p:grpSpPr>
        <a:xfrm>
          <a:off x="0" y="0"/>
          <a:ext cx="0" cy="0"/>
          <a:chOff x="0" y="0"/>
          <a:chExt cx="0" cy="0"/>
        </a:xfrm>
      </p:grpSpPr>
      <p:pic>
        <p:nvPicPr>
          <p:cNvPr descr="C2-HD-BTM.png" id="40" name="Google Shape;40;p15"/>
          <p:cNvPicPr preferRelativeResize="0"/>
          <p:nvPr/>
        </p:nvPicPr>
        <p:blipFill rotWithShape="1">
          <a:blip r:embed="rId2">
            <a:alphaModFix/>
          </a:blip>
          <a:srcRect b="0" l="0" r="0" t="0"/>
          <a:stretch/>
        </p:blipFill>
        <p:spPr>
          <a:xfrm>
            <a:off x="0" y="4375150"/>
            <a:ext cx="12192000" cy="2482850"/>
          </a:xfrm>
          <a:prstGeom prst="rect">
            <a:avLst/>
          </a:prstGeom>
          <a:noFill/>
          <a:ln>
            <a:noFill/>
          </a:ln>
        </p:spPr>
      </p:pic>
      <p:sp>
        <p:nvSpPr>
          <p:cNvPr id="41" name="Google Shape;41;p15"/>
          <p:cNvSpPr txBox="1"/>
          <p:nvPr>
            <p:ph type="title"/>
          </p:nvPr>
        </p:nvSpPr>
        <p:spPr>
          <a:xfrm>
            <a:off x="685800" y="753533"/>
            <a:ext cx="10820399" cy="2801935"/>
          </a:xfrm>
          <a:prstGeom prst="rect">
            <a:avLst/>
          </a:prstGeom>
          <a:noFill/>
          <a:ln>
            <a:noFill/>
          </a:ln>
        </p:spPr>
        <p:txBody>
          <a:bodyPr anchorCtr="0" anchor="b" bIns="45700" lIns="91425" spcFirstLastPara="1" rIns="91425" wrap="square" tIns="45700">
            <a:normAutofit/>
          </a:bodyPr>
          <a:lstStyle>
            <a:lvl1pPr lvl="0" algn="r">
              <a:lnSpc>
                <a:spcPct val="90000"/>
              </a:lnSpc>
              <a:spcBef>
                <a:spcPts val="0"/>
              </a:spcBef>
              <a:spcAft>
                <a:spcPts val="0"/>
              </a:spcAft>
              <a:buClr>
                <a:schemeClr val="dk1"/>
              </a:buClr>
              <a:buSzPts val="4000"/>
              <a:buFont typeface="Century Gothic"/>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5"/>
          <p:cNvSpPr txBox="1"/>
          <p:nvPr>
            <p:ph idx="1" type="body"/>
          </p:nvPr>
        </p:nvSpPr>
        <p:spPr>
          <a:xfrm>
            <a:off x="1024467" y="3641725"/>
            <a:ext cx="10490200" cy="955675"/>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888888"/>
              </a:buClr>
              <a:buSzPts val="2200"/>
              <a:buNone/>
              <a:defRPr sz="22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3" name="Google Shape;43;p15"/>
          <p:cNvSpPr txBox="1"/>
          <p:nvPr>
            <p:ph idx="10" type="dt"/>
          </p:nvPr>
        </p:nvSpPr>
        <p:spPr>
          <a:xfrm>
            <a:off x="7814452" y="38100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5"/>
          <p:cNvSpPr txBox="1"/>
          <p:nvPr>
            <p:ph idx="11" type="ftr"/>
          </p:nvPr>
        </p:nvSpPr>
        <p:spPr>
          <a:xfrm>
            <a:off x="685800" y="381001"/>
            <a:ext cx="6991492" cy="36406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5"/>
          <p:cNvSpPr txBox="1"/>
          <p:nvPr>
            <p:ph idx="12" type="sldNum"/>
          </p:nvPr>
        </p:nvSpPr>
        <p:spPr>
          <a:xfrm>
            <a:off x="10862452" y="381000"/>
            <a:ext cx="643748"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6" name="Shape 46"/>
        <p:cNvGrpSpPr/>
        <p:nvPr/>
      </p:nvGrpSpPr>
      <p:grpSpPr>
        <a:xfrm>
          <a:off x="0" y="0"/>
          <a:ext cx="0" cy="0"/>
          <a:chOff x="0" y="0"/>
          <a:chExt cx="0" cy="0"/>
        </a:xfrm>
      </p:grpSpPr>
      <p:sp>
        <p:nvSpPr>
          <p:cNvPr id="47" name="Google Shape;47;p16"/>
          <p:cNvSpPr txBox="1"/>
          <p:nvPr>
            <p:ph type="title"/>
          </p:nvPr>
        </p:nvSpPr>
        <p:spPr>
          <a:xfrm>
            <a:off x="2895600" y="762000"/>
            <a:ext cx="8610600" cy="1295400"/>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16"/>
          <p:cNvSpPr txBox="1"/>
          <p:nvPr>
            <p:ph idx="1" type="body"/>
          </p:nvPr>
        </p:nvSpPr>
        <p:spPr>
          <a:xfrm>
            <a:off x="914409" y="2183802"/>
            <a:ext cx="50799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b="0" sz="28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16"/>
          <p:cNvSpPr txBox="1"/>
          <p:nvPr>
            <p:ph idx="2" type="body"/>
          </p:nvPr>
        </p:nvSpPr>
        <p:spPr>
          <a:xfrm>
            <a:off x="685800" y="3132666"/>
            <a:ext cx="5311775" cy="30860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16"/>
          <p:cNvSpPr txBox="1"/>
          <p:nvPr>
            <p:ph idx="3" type="body"/>
          </p:nvPr>
        </p:nvSpPr>
        <p:spPr>
          <a:xfrm>
            <a:off x="6400800" y="2183802"/>
            <a:ext cx="510540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800"/>
              <a:buNone/>
              <a:defRPr b="0" sz="2800">
                <a:solidFill>
                  <a:schemeClr val="dk1"/>
                </a:solidFill>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16"/>
          <p:cNvSpPr txBox="1"/>
          <p:nvPr>
            <p:ph idx="4" type="body"/>
          </p:nvPr>
        </p:nvSpPr>
        <p:spPr>
          <a:xfrm>
            <a:off x="6172200" y="3132666"/>
            <a:ext cx="5334000" cy="308601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16"/>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6"/>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6"/>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55" name="Shape 55"/>
        <p:cNvGrpSpPr/>
        <p:nvPr/>
      </p:nvGrpSpPr>
      <p:grpSpPr>
        <a:xfrm>
          <a:off x="0" y="0"/>
          <a:ext cx="0" cy="0"/>
          <a:chOff x="0" y="0"/>
          <a:chExt cx="0" cy="0"/>
        </a:xfrm>
      </p:grpSpPr>
      <p:sp>
        <p:nvSpPr>
          <p:cNvPr id="56" name="Google Shape;56;p17"/>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algn="r">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7"/>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7"/>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7"/>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60" name="Shape 60"/>
        <p:cNvGrpSpPr/>
        <p:nvPr/>
      </p:nvGrpSpPr>
      <p:grpSpPr>
        <a:xfrm>
          <a:off x="0" y="0"/>
          <a:ext cx="0" cy="0"/>
          <a:chOff x="0" y="0"/>
          <a:chExt cx="0" cy="0"/>
        </a:xfrm>
      </p:grpSpPr>
      <p:sp>
        <p:nvSpPr>
          <p:cNvPr id="61" name="Google Shape;61;p18"/>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8"/>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8"/>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4" name="Shape 64"/>
        <p:cNvGrpSpPr/>
        <p:nvPr/>
      </p:nvGrpSpPr>
      <p:grpSpPr>
        <a:xfrm>
          <a:off x="0" y="0"/>
          <a:ext cx="0" cy="0"/>
          <a:chOff x="0" y="0"/>
          <a:chExt cx="0" cy="0"/>
        </a:xfrm>
      </p:grpSpPr>
      <p:sp>
        <p:nvSpPr>
          <p:cNvPr id="65" name="Google Shape;65;p19"/>
          <p:cNvSpPr txBox="1"/>
          <p:nvPr>
            <p:ph type="title"/>
          </p:nvPr>
        </p:nvSpPr>
        <p:spPr>
          <a:xfrm>
            <a:off x="685800" y="1524000"/>
            <a:ext cx="6873240"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entury Gothic"/>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9"/>
          <p:cNvSpPr/>
          <p:nvPr>
            <p:ph idx="2" type="pic"/>
          </p:nvPr>
        </p:nvSpPr>
        <p:spPr>
          <a:xfrm>
            <a:off x="7861238" y="751241"/>
            <a:ext cx="3644962" cy="546744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entury Gothic"/>
                <a:ea typeface="Century Gothic"/>
                <a:cs typeface="Century Gothic"/>
                <a:sym typeface="Century Gothic"/>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entury Gothic"/>
                <a:ea typeface="Century Gothic"/>
                <a:cs typeface="Century Gothic"/>
                <a:sym typeface="Century Gothic"/>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entury Gothic"/>
                <a:ea typeface="Century Gothic"/>
                <a:cs typeface="Century Gothic"/>
                <a:sym typeface="Century Gothic"/>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entury Gothic"/>
                <a:ea typeface="Century Gothic"/>
                <a:cs typeface="Century Gothic"/>
                <a:sym typeface="Century Gothic"/>
              </a:defRPr>
            </a:lvl9pPr>
          </a:lstStyle>
          <a:p/>
        </p:txBody>
      </p:sp>
      <p:sp>
        <p:nvSpPr>
          <p:cNvPr id="67" name="Google Shape;67;p19"/>
          <p:cNvSpPr txBox="1"/>
          <p:nvPr>
            <p:ph idx="1" type="body"/>
          </p:nvPr>
        </p:nvSpPr>
        <p:spPr>
          <a:xfrm>
            <a:off x="685800" y="3124199"/>
            <a:ext cx="6873240" cy="309448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8" name="Google Shape;68;p19"/>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9"/>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9"/>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19" Type="http://schemas.openxmlformats.org/officeDocument/2006/relationships/theme" Target="../theme/theme1.xml"/><Relationship Id="rId6" Type="http://schemas.openxmlformats.org/officeDocument/2006/relationships/slideLayout" Target="../slideLayouts/slideLayout5.xml"/><Relationship Id="rId18" Type="http://schemas.openxmlformats.org/officeDocument/2006/relationships/slideLayout" Target="../slideLayouts/slideLayout17.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pic>
        <p:nvPicPr>
          <p:cNvPr descr="C2-HD-TOP.png" id="6" name="Google Shape;6;p10"/>
          <p:cNvPicPr preferRelativeResize="0"/>
          <p:nvPr/>
        </p:nvPicPr>
        <p:blipFill rotWithShape="1">
          <a:blip r:embed="rId1">
            <a:alphaModFix/>
          </a:blip>
          <a:srcRect b="0" l="0" r="0" t="0"/>
          <a:stretch/>
        </p:blipFill>
        <p:spPr>
          <a:xfrm>
            <a:off x="0" y="0"/>
            <a:ext cx="12192000" cy="1441450"/>
          </a:xfrm>
          <a:prstGeom prst="rect">
            <a:avLst/>
          </a:prstGeom>
          <a:noFill/>
          <a:ln>
            <a:noFill/>
          </a:ln>
        </p:spPr>
      </p:pic>
      <p:sp>
        <p:nvSpPr>
          <p:cNvPr id="7" name="Google Shape;7;p10"/>
          <p:cNvSpPr txBox="1"/>
          <p:nvPr>
            <p:ph type="title"/>
          </p:nvPr>
        </p:nvSpPr>
        <p:spPr>
          <a:xfrm>
            <a:off x="2895600" y="764373"/>
            <a:ext cx="8610600" cy="1293028"/>
          </a:xfrm>
          <a:prstGeom prst="rect">
            <a:avLst/>
          </a:prstGeom>
          <a:noFill/>
          <a:ln>
            <a:noFill/>
          </a:ln>
        </p:spPr>
        <p:txBody>
          <a:bodyPr anchorCtr="0" anchor="ctr" bIns="45700" lIns="91425" spcFirstLastPara="1" rIns="91425" wrap="square" tIns="45700">
            <a:normAutofit/>
          </a:bodyPr>
          <a:lstStyle>
            <a:lvl1pPr lvl="0" marR="0" rtl="0" algn="r">
              <a:lnSpc>
                <a:spcPct val="90000"/>
              </a:lnSpc>
              <a:spcBef>
                <a:spcPts val="0"/>
              </a:spcBef>
              <a:spcAft>
                <a:spcPts val="0"/>
              </a:spcAft>
              <a:buClr>
                <a:schemeClr val="dk1"/>
              </a:buClr>
              <a:buSzPts val="4000"/>
              <a:buFont typeface="Century Gothic"/>
              <a:buNone/>
              <a:defRPr b="0" i="0" sz="4000" u="none" cap="none" strike="noStrike">
                <a:solidFill>
                  <a:schemeClr val="dk1"/>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0"/>
          <p:cNvSpPr txBox="1"/>
          <p:nvPr>
            <p:ph idx="1" type="body"/>
          </p:nvPr>
        </p:nvSpPr>
        <p:spPr>
          <a:xfrm>
            <a:off x="685800" y="2194560"/>
            <a:ext cx="10820400" cy="4024125"/>
          </a:xfrm>
          <a:prstGeom prst="rect">
            <a:avLst/>
          </a:prstGeom>
          <a:noFill/>
          <a:ln>
            <a:noFill/>
          </a:ln>
        </p:spPr>
        <p:txBody>
          <a:bodyPr anchorCtr="0" anchor="t" bIns="45700" lIns="91425" spcFirstLastPara="1" rIns="91425" wrap="square" tIns="45700">
            <a:normAutofit/>
          </a:bodyPr>
          <a:lstStyle>
            <a:lvl1pPr indent="-368300" lvl="0" marL="457200" marR="0" rtl="0" algn="l">
              <a:lnSpc>
                <a:spcPct val="90000"/>
              </a:lnSpc>
              <a:spcBef>
                <a:spcPts val="1000"/>
              </a:spcBef>
              <a:spcAft>
                <a:spcPts val="0"/>
              </a:spcAft>
              <a:buClr>
                <a:schemeClr val="dk1"/>
              </a:buClr>
              <a:buSzPts val="2200"/>
              <a:buFont typeface="Arial"/>
              <a:buChar char="•"/>
              <a:defRPr b="0" i="0" sz="2200" u="none" cap="none" strike="noStrike">
                <a:solidFill>
                  <a:schemeClr val="dk1"/>
                </a:solidFill>
                <a:latin typeface="Century Gothic"/>
                <a:ea typeface="Century Gothic"/>
                <a:cs typeface="Century Gothic"/>
                <a:sym typeface="Century Gothic"/>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entury Gothic"/>
                <a:ea typeface="Century Gothic"/>
                <a:cs typeface="Century Gothic"/>
                <a:sym typeface="Century Gothic"/>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entury Gothic"/>
                <a:ea typeface="Century Gothic"/>
                <a:cs typeface="Century Gothic"/>
                <a:sym typeface="Century Gothic"/>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5pPr>
            <a:lvl6pPr indent="-330200" lvl="5" marL="27432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6pPr>
            <a:lvl7pPr indent="-330200" lvl="6" marL="32004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7pPr>
            <a:lvl8pPr indent="-330200" lvl="7" marL="3657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8pPr>
            <a:lvl9pPr indent="-330200" lvl="8" marL="4114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Century Gothic"/>
                <a:ea typeface="Century Gothic"/>
                <a:cs typeface="Century Gothic"/>
                <a:sym typeface="Century Gothic"/>
              </a:defRPr>
            </a:lvl9pPr>
          </a:lstStyle>
          <a:p/>
        </p:txBody>
      </p:sp>
      <p:sp>
        <p:nvSpPr>
          <p:cNvPr id="9" name="Google Shape;9;p10"/>
          <p:cNvSpPr txBox="1"/>
          <p:nvPr>
            <p:ph idx="10" type="dt"/>
          </p:nvPr>
        </p:nvSpPr>
        <p:spPr>
          <a:xfrm>
            <a:off x="8595360" y="6356350"/>
            <a:ext cx="2910840" cy="365125"/>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5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10" name="Google Shape;10;p10"/>
          <p:cNvSpPr txBox="1"/>
          <p:nvPr>
            <p:ph idx="11" type="ftr"/>
          </p:nvPr>
        </p:nvSpPr>
        <p:spPr>
          <a:xfrm>
            <a:off x="685800" y="6355845"/>
            <a:ext cx="7772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50" u="none" cap="none" strike="noStrike">
                <a:solidFill>
                  <a:srgbClr val="888888"/>
                </a:solidFill>
                <a:latin typeface="Century Gothic"/>
                <a:ea typeface="Century Gothic"/>
                <a:cs typeface="Century Gothic"/>
                <a:sym typeface="Century Gothic"/>
              </a:defRPr>
            </a:lvl1pPr>
            <a:lvl2pPr lvl="1"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2pPr>
            <a:lvl3pPr lvl="2"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3pPr>
            <a:lvl4pPr lvl="3"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4pPr>
            <a:lvl5pPr lvl="4"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5pPr>
            <a:lvl6pPr lvl="5"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6pPr>
            <a:lvl7pPr lvl="6"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7pPr>
            <a:lvl8pPr lvl="7"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8pPr>
            <a:lvl9pPr lvl="8" marR="0" rtl="0" algn="l">
              <a:spcBef>
                <a:spcPts val="0"/>
              </a:spcBef>
              <a:spcAft>
                <a:spcPts val="0"/>
              </a:spcAft>
              <a:buSzPts val="1400"/>
              <a:buNone/>
              <a:defRPr b="0" i="0" sz="1800" u="none" cap="none" strike="noStrike">
                <a:solidFill>
                  <a:schemeClr val="dk1"/>
                </a:solidFill>
                <a:latin typeface="Century Gothic"/>
                <a:ea typeface="Century Gothic"/>
                <a:cs typeface="Century Gothic"/>
                <a:sym typeface="Century Gothic"/>
              </a:defRPr>
            </a:lvl9pPr>
          </a:lstStyle>
          <a:p/>
        </p:txBody>
      </p:sp>
      <p:sp>
        <p:nvSpPr>
          <p:cNvPr id="11" name="Google Shape;11;p10"/>
          <p:cNvSpPr txBox="1"/>
          <p:nvPr>
            <p:ph idx="12" type="sldNum"/>
          </p:nvPr>
        </p:nvSpPr>
        <p:spPr>
          <a:xfrm>
            <a:off x="8763000" y="38100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050" u="none" cap="none" strike="noStrike">
                <a:solidFill>
                  <a:srgbClr val="888888"/>
                </a:solidFill>
                <a:latin typeface="Century Gothic"/>
                <a:ea typeface="Century Gothic"/>
                <a:cs typeface="Century Gothic"/>
                <a:sym typeface="Century Gothic"/>
              </a:defRPr>
            </a:lvl1pPr>
            <a:lvl2pPr indent="0" lvl="1" marL="0" marR="0" rtl="0" algn="r">
              <a:spcBef>
                <a:spcPts val="0"/>
              </a:spcBef>
              <a:buNone/>
              <a:defRPr b="0" i="0" sz="1050" u="none" cap="none" strike="noStrike">
                <a:solidFill>
                  <a:srgbClr val="888888"/>
                </a:solidFill>
                <a:latin typeface="Century Gothic"/>
                <a:ea typeface="Century Gothic"/>
                <a:cs typeface="Century Gothic"/>
                <a:sym typeface="Century Gothic"/>
              </a:defRPr>
            </a:lvl2pPr>
            <a:lvl3pPr indent="0" lvl="2" marL="0" marR="0" rtl="0" algn="r">
              <a:spcBef>
                <a:spcPts val="0"/>
              </a:spcBef>
              <a:buNone/>
              <a:defRPr b="0" i="0" sz="1050" u="none" cap="none" strike="noStrike">
                <a:solidFill>
                  <a:srgbClr val="888888"/>
                </a:solidFill>
                <a:latin typeface="Century Gothic"/>
                <a:ea typeface="Century Gothic"/>
                <a:cs typeface="Century Gothic"/>
                <a:sym typeface="Century Gothic"/>
              </a:defRPr>
            </a:lvl3pPr>
            <a:lvl4pPr indent="0" lvl="3" marL="0" marR="0" rtl="0" algn="r">
              <a:spcBef>
                <a:spcPts val="0"/>
              </a:spcBef>
              <a:buNone/>
              <a:defRPr b="0" i="0" sz="1050" u="none" cap="none" strike="noStrike">
                <a:solidFill>
                  <a:srgbClr val="888888"/>
                </a:solidFill>
                <a:latin typeface="Century Gothic"/>
                <a:ea typeface="Century Gothic"/>
                <a:cs typeface="Century Gothic"/>
                <a:sym typeface="Century Gothic"/>
              </a:defRPr>
            </a:lvl4pPr>
            <a:lvl5pPr indent="0" lvl="4" marL="0" marR="0" rtl="0" algn="r">
              <a:spcBef>
                <a:spcPts val="0"/>
              </a:spcBef>
              <a:buNone/>
              <a:defRPr b="0" i="0" sz="1050" u="none" cap="none" strike="noStrike">
                <a:solidFill>
                  <a:srgbClr val="888888"/>
                </a:solidFill>
                <a:latin typeface="Century Gothic"/>
                <a:ea typeface="Century Gothic"/>
                <a:cs typeface="Century Gothic"/>
                <a:sym typeface="Century Gothic"/>
              </a:defRPr>
            </a:lvl5pPr>
            <a:lvl6pPr indent="0" lvl="5" marL="0" marR="0" rtl="0" algn="r">
              <a:spcBef>
                <a:spcPts val="0"/>
              </a:spcBef>
              <a:buNone/>
              <a:defRPr b="0" i="0" sz="1050" u="none" cap="none" strike="noStrike">
                <a:solidFill>
                  <a:srgbClr val="888888"/>
                </a:solidFill>
                <a:latin typeface="Century Gothic"/>
                <a:ea typeface="Century Gothic"/>
                <a:cs typeface="Century Gothic"/>
                <a:sym typeface="Century Gothic"/>
              </a:defRPr>
            </a:lvl6pPr>
            <a:lvl7pPr indent="0" lvl="6" marL="0" marR="0" rtl="0" algn="r">
              <a:spcBef>
                <a:spcPts val="0"/>
              </a:spcBef>
              <a:buNone/>
              <a:defRPr b="0" i="0" sz="1050" u="none" cap="none" strike="noStrike">
                <a:solidFill>
                  <a:srgbClr val="888888"/>
                </a:solidFill>
                <a:latin typeface="Century Gothic"/>
                <a:ea typeface="Century Gothic"/>
                <a:cs typeface="Century Gothic"/>
                <a:sym typeface="Century Gothic"/>
              </a:defRPr>
            </a:lvl7pPr>
            <a:lvl8pPr indent="0" lvl="7" marL="0" marR="0" rtl="0" algn="r">
              <a:spcBef>
                <a:spcPts val="0"/>
              </a:spcBef>
              <a:buNone/>
              <a:defRPr b="0" i="0" sz="1050" u="none" cap="none" strike="noStrike">
                <a:solidFill>
                  <a:srgbClr val="888888"/>
                </a:solidFill>
                <a:latin typeface="Century Gothic"/>
                <a:ea typeface="Century Gothic"/>
                <a:cs typeface="Century Gothic"/>
                <a:sym typeface="Century Gothic"/>
              </a:defRPr>
            </a:lvl8pPr>
            <a:lvl9pPr indent="0" lvl="8" marL="0" marR="0" rtl="0" algn="r">
              <a:spcBef>
                <a:spcPts val="0"/>
              </a:spcBef>
              <a:buNone/>
              <a:defRPr b="0" i="0" sz="1050" u="none" cap="none" strike="noStrike">
                <a:solidFill>
                  <a:srgbClr val="888888"/>
                </a:solidFill>
                <a:latin typeface="Century Gothic"/>
                <a:ea typeface="Century Gothic"/>
                <a:cs typeface="Century Gothic"/>
                <a:sym typeface="Century Gothic"/>
              </a:defRPr>
            </a:lvl9pPr>
          </a:lstStyle>
          <a:p>
            <a:pPr indent="0" lvl="0" marL="0" rtl="0" algn="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6.jpg"/><Relationship Id="rId5"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6.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18.jpg"/><Relationship Id="rId5" Type="http://schemas.openxmlformats.org/officeDocument/2006/relationships/image" Target="../media/image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5.jpg"/><Relationship Id="rId4" Type="http://schemas.openxmlformats.org/officeDocument/2006/relationships/image" Target="../media/image22.jpg"/><Relationship Id="rId5"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1.jpg"/><Relationship Id="rId4" Type="http://schemas.openxmlformats.org/officeDocument/2006/relationships/image" Target="../media/image13.jpg"/><Relationship Id="rId5" Type="http://schemas.openxmlformats.org/officeDocument/2006/relationships/image" Target="../media/image10.jpg"/><Relationship Id="rId6" Type="http://schemas.openxmlformats.org/officeDocument/2006/relationships/image" Target="../media/image17.jpg"/><Relationship Id="rId7" Type="http://schemas.openxmlformats.org/officeDocument/2006/relationships/image" Target="../media/image20.jpg"/><Relationship Id="rId8"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6.png"/><Relationship Id="rId4" Type="http://schemas.openxmlformats.org/officeDocument/2006/relationships/image" Target="../media/image23.png"/><Relationship Id="rId5" Type="http://schemas.openxmlformats.org/officeDocument/2006/relationships/image" Target="../media/image2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5.png"/><Relationship Id="rId4" Type="http://schemas.openxmlformats.org/officeDocument/2006/relationships/image" Target="../media/image28.png"/><Relationship Id="rId5" Type="http://schemas.openxmlformats.org/officeDocument/2006/relationships/image" Target="../media/image24.png"/><Relationship Id="rId6"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
          <p:cNvSpPr txBox="1"/>
          <p:nvPr>
            <p:ph type="ctrTitle"/>
          </p:nvPr>
        </p:nvSpPr>
        <p:spPr>
          <a:xfrm>
            <a:off x="1440180" y="704089"/>
            <a:ext cx="9512808" cy="1828799"/>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rgbClr val="00B050"/>
              </a:buClr>
              <a:buSzPct val="100000"/>
              <a:buFont typeface="Century Gothic"/>
              <a:buNone/>
            </a:pPr>
            <a:r>
              <a:rPr b="1" lang="es-MX">
                <a:solidFill>
                  <a:srgbClr val="00B050"/>
                </a:solidFill>
              </a:rPr>
              <a:t>SISTEMA HIDROPÓNICO NFT (NUTRIENT FILM TCHNIQUE) </a:t>
            </a:r>
            <a:endParaRPr/>
          </a:p>
        </p:txBody>
      </p:sp>
      <p:pic>
        <p:nvPicPr>
          <p:cNvPr descr="Aprende sobre el sistema hidroponía NFT – Agriculturers.com | Red de  Especialistas en Agricultura" id="145" name="Google Shape;145;p1"/>
          <p:cNvPicPr preferRelativeResize="0"/>
          <p:nvPr/>
        </p:nvPicPr>
        <p:blipFill rotWithShape="1">
          <a:blip r:embed="rId3">
            <a:alphaModFix/>
          </a:blip>
          <a:srcRect b="0" l="0" r="0" t="0"/>
          <a:stretch/>
        </p:blipFill>
        <p:spPr>
          <a:xfrm>
            <a:off x="1115695" y="2873693"/>
            <a:ext cx="2605913" cy="2631462"/>
          </a:xfrm>
          <a:prstGeom prst="rect">
            <a:avLst/>
          </a:prstGeom>
          <a:noFill/>
          <a:ln>
            <a:noFill/>
          </a:ln>
        </p:spPr>
      </p:pic>
      <p:pic>
        <p:nvPicPr>
          <p:cNvPr descr="Guía: ¿Qué es el sistema NFT? : .: Hydro Environment .:" id="146" name="Google Shape;146;p1"/>
          <p:cNvPicPr preferRelativeResize="0"/>
          <p:nvPr/>
        </p:nvPicPr>
        <p:blipFill rotWithShape="1">
          <a:blip r:embed="rId4">
            <a:alphaModFix/>
          </a:blip>
          <a:srcRect b="0" l="0" r="0" t="0"/>
          <a:stretch/>
        </p:blipFill>
        <p:spPr>
          <a:xfrm>
            <a:off x="3867913" y="2834639"/>
            <a:ext cx="4032504" cy="2717729"/>
          </a:xfrm>
          <a:prstGeom prst="rect">
            <a:avLst/>
          </a:prstGeom>
          <a:noFill/>
          <a:ln>
            <a:noFill/>
          </a:ln>
        </p:spPr>
      </p:pic>
      <p:pic>
        <p:nvPicPr>
          <p:cNvPr descr="Sistema hidropónico NFT con 108 Uds. De vaso con malla. Técnica de lámina  de nutrientes (NFT)|hydroponics system nft|hydroponic systemshydroponic nft  - AliExpress" id="147" name="Google Shape;147;p1"/>
          <p:cNvPicPr preferRelativeResize="0"/>
          <p:nvPr/>
        </p:nvPicPr>
        <p:blipFill rotWithShape="1">
          <a:blip r:embed="rId5">
            <a:alphaModFix/>
          </a:blip>
          <a:srcRect b="0" l="0" r="0" t="0"/>
          <a:stretch/>
        </p:blipFill>
        <p:spPr>
          <a:xfrm>
            <a:off x="8321166" y="2862071"/>
            <a:ext cx="2807209" cy="28072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2"/>
          <p:cNvSpPr txBox="1"/>
          <p:nvPr>
            <p:ph type="title"/>
          </p:nvPr>
        </p:nvSpPr>
        <p:spPr>
          <a:xfrm>
            <a:off x="676656" y="764372"/>
            <a:ext cx="10829544" cy="131131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FAD1DA"/>
              </a:buClr>
              <a:buSzPct val="100000"/>
              <a:buFont typeface="Century Gothic"/>
              <a:buNone/>
            </a:pPr>
            <a:r>
              <a:rPr b="1" i="1" lang="es-MX" sz="2000">
                <a:solidFill>
                  <a:srgbClr val="FAD1DA"/>
                </a:solidFill>
              </a:rPr>
              <a:t>CONCEPTO</a:t>
            </a:r>
            <a:r>
              <a:rPr b="1" i="1" lang="es-MX" sz="2000"/>
              <a:t>.</a:t>
            </a:r>
            <a:r>
              <a:rPr b="1" lang="es-MX" sz="1050"/>
              <a:t> </a:t>
            </a:r>
            <a:r>
              <a:rPr i="1" lang="es-MX" sz="2200"/>
              <a:t>ESTE </a:t>
            </a:r>
            <a:r>
              <a:rPr i="1" lang="es-MX" sz="2200">
                <a:solidFill>
                  <a:schemeClr val="lt1"/>
                </a:solidFill>
              </a:rPr>
              <a:t>SIST</a:t>
            </a:r>
            <a:r>
              <a:rPr i="1" lang="es-MX" sz="2200">
                <a:solidFill>
                  <a:srgbClr val="FFFF00"/>
                </a:solidFill>
              </a:rPr>
              <a:t>EMA</a:t>
            </a:r>
            <a:r>
              <a:rPr i="1" lang="es-MX" sz="2200">
                <a:solidFill>
                  <a:schemeClr val="lt1"/>
                </a:solidFill>
              </a:rPr>
              <a:t> </a:t>
            </a:r>
            <a:r>
              <a:rPr i="1" lang="es-MX" sz="2200"/>
              <a:t>POSIBILITA CULTIVAR UN GRAN NÚMERO DE ESPECIES HORTÍCOLAS, PRINCIPALMENTE DE HOJA Y FRUTO. EL SISTEMA DE NFT (NUTRIENT FILM TCHNIQUE) QUE TRADUCIDO AL ESPAÑOL SIGNIFICA “LA TÉCNICA DE LA PELÍCULA DE NUTRIENTE”, ES EL SISTEMA HIDROPÓNICO RECIRCULANTE MÁS POPULAR PARA LA PRODUCCIÓN DE CULTIVOS EN EL MUNDO</a:t>
            </a:r>
            <a:r>
              <a:rPr b="1" lang="es-MX" sz="2200"/>
              <a:t>.</a:t>
            </a:r>
            <a:endParaRPr b="1" sz="2200"/>
          </a:p>
        </p:txBody>
      </p:sp>
      <p:sp>
        <p:nvSpPr>
          <p:cNvPr id="153" name="Google Shape;153;p2"/>
          <p:cNvSpPr txBox="1"/>
          <p:nvPr>
            <p:ph idx="1" type="body"/>
          </p:nvPr>
        </p:nvSpPr>
        <p:spPr>
          <a:xfrm>
            <a:off x="685800" y="2194559"/>
            <a:ext cx="5334000" cy="4024125"/>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200"/>
              <a:buChar char="•"/>
            </a:pPr>
            <a:r>
              <a:rPr lang="es-MX"/>
              <a:t>Fué desarrollado </a:t>
            </a:r>
            <a:r>
              <a:rPr lang="es-MX" u="sng">
                <a:solidFill>
                  <a:srgbClr val="00B0F0"/>
                </a:solidFill>
              </a:rPr>
              <a:t>en la década de los 60 por el Dr. Allan Cooper, en Inglaterra y desde esa época, este sistema está destinado principalmente a la producción de hortalizas, especialmente especies de hoja </a:t>
            </a:r>
            <a:r>
              <a:rPr lang="es-MX"/>
              <a:t>(Lechuga, acelga, entre otras), a gran y mediana escala con alta calidad de producción en invernaderos.</a:t>
            </a:r>
            <a:endParaRPr/>
          </a:p>
        </p:txBody>
      </p:sp>
      <p:sp>
        <p:nvSpPr>
          <p:cNvPr id="154" name="Google Shape;154;p2"/>
          <p:cNvSpPr txBox="1"/>
          <p:nvPr>
            <p:ph idx="2" type="body"/>
          </p:nvPr>
        </p:nvSpPr>
        <p:spPr>
          <a:xfrm>
            <a:off x="6217920" y="1975104"/>
            <a:ext cx="5334000" cy="4754879"/>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00B050"/>
              </a:buClr>
              <a:buSzPts val="2200"/>
              <a:buNone/>
            </a:pPr>
            <a:r>
              <a:rPr b="1" lang="es-MX">
                <a:solidFill>
                  <a:srgbClr val="00B050"/>
                </a:solidFill>
              </a:rPr>
              <a:t>ESPECIES QUE SE PUEDEN CULTIVAR:</a:t>
            </a:r>
            <a:endParaRPr/>
          </a:p>
          <a:p>
            <a:pPr indent="-228600" lvl="0" marL="228600" rtl="0" algn="l">
              <a:lnSpc>
                <a:spcPct val="90000"/>
              </a:lnSpc>
              <a:spcBef>
                <a:spcPts val="1000"/>
              </a:spcBef>
              <a:spcAft>
                <a:spcPts val="0"/>
              </a:spcAft>
              <a:buClr>
                <a:schemeClr val="dk1"/>
              </a:buClr>
              <a:buSzPts val="2200"/>
              <a:buChar char="•"/>
            </a:pPr>
            <a:r>
              <a:rPr lang="es-MX"/>
              <a:t>Lechuga</a:t>
            </a:r>
            <a:endParaRPr/>
          </a:p>
          <a:p>
            <a:pPr indent="-228600" lvl="0" marL="228600" rtl="0" algn="l">
              <a:lnSpc>
                <a:spcPct val="90000"/>
              </a:lnSpc>
              <a:spcBef>
                <a:spcPts val="1000"/>
              </a:spcBef>
              <a:spcAft>
                <a:spcPts val="0"/>
              </a:spcAft>
              <a:buClr>
                <a:schemeClr val="dk1"/>
              </a:buClr>
              <a:buSzPts val="2200"/>
              <a:buChar char="•"/>
            </a:pPr>
            <a:r>
              <a:rPr lang="es-MX"/>
              <a:t>*Acelga</a:t>
            </a:r>
            <a:endParaRPr/>
          </a:p>
          <a:p>
            <a:pPr indent="-228600" lvl="0" marL="228600" rtl="0" algn="l">
              <a:lnSpc>
                <a:spcPct val="90000"/>
              </a:lnSpc>
              <a:spcBef>
                <a:spcPts val="1000"/>
              </a:spcBef>
              <a:spcAft>
                <a:spcPts val="0"/>
              </a:spcAft>
              <a:buClr>
                <a:schemeClr val="dk1"/>
              </a:buClr>
              <a:buSzPts val="2200"/>
              <a:buChar char="•"/>
            </a:pPr>
            <a:r>
              <a:rPr lang="es-MX"/>
              <a:t>*Espinaca</a:t>
            </a:r>
            <a:endParaRPr/>
          </a:p>
          <a:p>
            <a:pPr indent="-228600" lvl="0" marL="228600" rtl="0" algn="l">
              <a:lnSpc>
                <a:spcPct val="90000"/>
              </a:lnSpc>
              <a:spcBef>
                <a:spcPts val="1000"/>
              </a:spcBef>
              <a:spcAft>
                <a:spcPts val="0"/>
              </a:spcAft>
              <a:buClr>
                <a:schemeClr val="dk1"/>
              </a:buClr>
              <a:buSzPts val="2200"/>
              <a:buChar char="•"/>
            </a:pPr>
            <a:r>
              <a:rPr lang="es-MX"/>
              <a:t>*Aromáticas (albahaca, orégano, laurel, lavanda, etc.)</a:t>
            </a:r>
            <a:endParaRPr/>
          </a:p>
          <a:p>
            <a:pPr indent="-228600" lvl="0" marL="228600" rtl="0" algn="l">
              <a:lnSpc>
                <a:spcPct val="90000"/>
              </a:lnSpc>
              <a:spcBef>
                <a:spcPts val="1000"/>
              </a:spcBef>
              <a:spcAft>
                <a:spcPts val="0"/>
              </a:spcAft>
              <a:buClr>
                <a:schemeClr val="dk1"/>
              </a:buClr>
              <a:buSzPts val="2200"/>
              <a:buChar char="•"/>
            </a:pPr>
            <a:r>
              <a:rPr lang="es-MX"/>
              <a:t>Con estos cultivos se recomienda utilizar tubos de PVC hidráulicos de 3 pulgadas.</a:t>
            </a:r>
            <a:endParaRPr/>
          </a:p>
          <a:p>
            <a:pPr indent="-228600" lvl="0" marL="228600" rtl="0" algn="l">
              <a:lnSpc>
                <a:spcPct val="90000"/>
              </a:lnSpc>
              <a:spcBef>
                <a:spcPts val="1000"/>
              </a:spcBef>
              <a:spcAft>
                <a:spcPts val="0"/>
              </a:spcAft>
              <a:buClr>
                <a:schemeClr val="dk1"/>
              </a:buClr>
              <a:buSzPts val="2200"/>
              <a:buChar char="•"/>
            </a:pPr>
            <a:r>
              <a:rPr lang="es-MX"/>
              <a:t>­Chile</a:t>
            </a:r>
            <a:endParaRPr/>
          </a:p>
          <a:p>
            <a:pPr indent="-228600" lvl="0" marL="228600" rtl="0" algn="l">
              <a:lnSpc>
                <a:spcPct val="90000"/>
              </a:lnSpc>
              <a:spcBef>
                <a:spcPts val="1000"/>
              </a:spcBef>
              <a:spcAft>
                <a:spcPts val="0"/>
              </a:spcAft>
              <a:buClr>
                <a:schemeClr val="dk1"/>
              </a:buClr>
              <a:buSzPts val="2200"/>
              <a:buChar char="•"/>
            </a:pPr>
            <a:r>
              <a:rPr lang="es-MX"/>
              <a:t>­Pimiento Morrón</a:t>
            </a:r>
            <a:endParaRPr/>
          </a:p>
          <a:p>
            <a:pPr indent="-228600" lvl="0" marL="228600" rtl="0" algn="l">
              <a:lnSpc>
                <a:spcPct val="90000"/>
              </a:lnSpc>
              <a:spcBef>
                <a:spcPts val="1000"/>
              </a:spcBef>
              <a:spcAft>
                <a:spcPts val="0"/>
              </a:spcAft>
              <a:buClr>
                <a:schemeClr val="dk1"/>
              </a:buClr>
              <a:buSzPts val="2200"/>
              <a:buChar char="•"/>
            </a:pPr>
            <a:r>
              <a:rPr lang="es-MX"/>
              <a:t>­Jitomate.</a:t>
            </a:r>
            <a:endParaRPr/>
          </a:p>
          <a:p>
            <a:pPr indent="-228600" lvl="0" marL="228600" rtl="0" algn="l">
              <a:lnSpc>
                <a:spcPct val="90000"/>
              </a:lnSpc>
              <a:spcBef>
                <a:spcPts val="1000"/>
              </a:spcBef>
              <a:spcAft>
                <a:spcPts val="0"/>
              </a:spcAft>
              <a:buClr>
                <a:schemeClr val="dk1"/>
              </a:buClr>
              <a:buSzPts val="2200"/>
              <a:buChar char="•"/>
            </a:pPr>
            <a:r>
              <a:rPr lang="es-MX"/>
              <a:t>­Ornamentales</a:t>
            </a:r>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p:txBody>
      </p:sp>
      <p:pic>
        <p:nvPicPr>
          <p:cNvPr descr="Un sistema NFT hidropónico muy sencillo y barato -" id="155" name="Google Shape;155;p2"/>
          <p:cNvPicPr preferRelativeResize="0"/>
          <p:nvPr/>
        </p:nvPicPr>
        <p:blipFill rotWithShape="1">
          <a:blip r:embed="rId3">
            <a:alphaModFix/>
          </a:blip>
          <a:srcRect b="0" l="0" r="0" t="0"/>
          <a:stretch/>
        </p:blipFill>
        <p:spPr>
          <a:xfrm>
            <a:off x="1179575" y="4379912"/>
            <a:ext cx="4498849" cy="2122996"/>
          </a:xfrm>
          <a:prstGeom prst="rect">
            <a:avLst/>
          </a:prstGeom>
          <a:noFill/>
          <a:ln>
            <a:noFill/>
          </a:ln>
        </p:spPr>
      </p:pic>
      <p:pic>
        <p:nvPicPr>
          <p:cNvPr descr="Aprende sobre el sistema hidroponía NFT – Agriculturers.com | Red de  Especialistas en Agricultura" id="156" name="Google Shape;156;p2"/>
          <p:cNvPicPr preferRelativeResize="0"/>
          <p:nvPr/>
        </p:nvPicPr>
        <p:blipFill rotWithShape="1">
          <a:blip r:embed="rId4">
            <a:alphaModFix/>
          </a:blip>
          <a:srcRect b="0" l="0" r="0" t="0"/>
          <a:stretch/>
        </p:blipFill>
        <p:spPr>
          <a:xfrm>
            <a:off x="8992235" y="4859044"/>
            <a:ext cx="2809621" cy="168577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3"/>
          <p:cNvSpPr txBox="1"/>
          <p:nvPr>
            <p:ph type="title"/>
          </p:nvPr>
        </p:nvSpPr>
        <p:spPr>
          <a:xfrm>
            <a:off x="685800" y="795528"/>
            <a:ext cx="4114800" cy="512064"/>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FFFF00"/>
              </a:buClr>
              <a:buSzPts val="3200"/>
              <a:buFont typeface="Century Gothic"/>
              <a:buNone/>
            </a:pPr>
            <a:r>
              <a:rPr b="1" lang="es-MX">
                <a:solidFill>
                  <a:srgbClr val="FFFF00"/>
                </a:solidFill>
              </a:rPr>
              <a:t>VENTAJAS</a:t>
            </a:r>
            <a:endParaRPr b="1">
              <a:solidFill>
                <a:srgbClr val="FFFF00"/>
              </a:solidFill>
            </a:endParaRPr>
          </a:p>
        </p:txBody>
      </p:sp>
      <p:sp>
        <p:nvSpPr>
          <p:cNvPr id="162" name="Google Shape;162;p3"/>
          <p:cNvSpPr txBox="1"/>
          <p:nvPr>
            <p:ph idx="1" type="body"/>
          </p:nvPr>
        </p:nvSpPr>
        <p:spPr>
          <a:xfrm>
            <a:off x="5114454" y="792479"/>
            <a:ext cx="6510618" cy="547192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rgbClr val="00B050"/>
              </a:buClr>
              <a:buSzPts val="2800"/>
              <a:buNone/>
            </a:pPr>
            <a:r>
              <a:rPr b="1" lang="es-MX" sz="2800">
                <a:solidFill>
                  <a:srgbClr val="00B050"/>
                </a:solidFill>
              </a:rPr>
              <a:t>DESVENTAJAS.</a:t>
            </a:r>
            <a:endParaRPr b="1" sz="2800"/>
          </a:p>
          <a:p>
            <a:pPr indent="0" lvl="0" marL="0" rtl="0" algn="l">
              <a:lnSpc>
                <a:spcPct val="90000"/>
              </a:lnSpc>
              <a:spcBef>
                <a:spcPts val="1000"/>
              </a:spcBef>
              <a:spcAft>
                <a:spcPts val="0"/>
              </a:spcAft>
              <a:buClr>
                <a:schemeClr val="dk1"/>
              </a:buClr>
              <a:buSzPts val="2000"/>
              <a:buNone/>
            </a:pPr>
            <a:r>
              <a:rPr lang="es-MX" sz="2000"/>
              <a:t>Requiere de un cuidado adecuado en el estado de la solución nutritiva, con el fin de que brinde buenos resultados.</a:t>
            </a:r>
            <a:endParaRPr/>
          </a:p>
          <a:p>
            <a:pPr indent="0" lvl="0" marL="0" rtl="0" algn="l">
              <a:lnSpc>
                <a:spcPct val="90000"/>
              </a:lnSpc>
              <a:spcBef>
                <a:spcPts val="1000"/>
              </a:spcBef>
              <a:spcAft>
                <a:spcPts val="0"/>
              </a:spcAft>
              <a:buClr>
                <a:schemeClr val="dk1"/>
              </a:buClr>
              <a:buSzPts val="2000"/>
              <a:buNone/>
            </a:pPr>
            <a:r>
              <a:rPr lang="es-MX" sz="2000"/>
              <a:t>­Los costos iniciales son mayores que con otros sistemas.</a:t>
            </a:r>
            <a:endParaRPr/>
          </a:p>
          <a:p>
            <a:pPr indent="0" lvl="0" marL="0" rtl="0" algn="l">
              <a:lnSpc>
                <a:spcPct val="90000"/>
              </a:lnSpc>
              <a:spcBef>
                <a:spcPts val="1000"/>
              </a:spcBef>
              <a:spcAft>
                <a:spcPts val="0"/>
              </a:spcAft>
              <a:buClr>
                <a:schemeClr val="dk1"/>
              </a:buClr>
              <a:buSzPts val="2000"/>
              <a:buNone/>
            </a:pPr>
            <a:r>
              <a:t/>
            </a:r>
            <a:endParaRPr sz="2000">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a:p>
            <a:pPr indent="0" lvl="0" marL="0" rtl="0" algn="l">
              <a:lnSpc>
                <a:spcPct val="90000"/>
              </a:lnSpc>
              <a:spcBef>
                <a:spcPts val="1000"/>
              </a:spcBef>
              <a:spcAft>
                <a:spcPts val="0"/>
              </a:spcAft>
              <a:buClr>
                <a:schemeClr val="dk1"/>
              </a:buClr>
              <a:buSzPts val="2200"/>
              <a:buNone/>
            </a:pPr>
            <a:r>
              <a:t/>
            </a:r>
            <a:endParaRPr>
              <a:solidFill>
                <a:srgbClr val="00B050"/>
              </a:solidFill>
            </a:endParaRPr>
          </a:p>
        </p:txBody>
      </p:sp>
      <p:sp>
        <p:nvSpPr>
          <p:cNvPr id="163" name="Google Shape;163;p3"/>
          <p:cNvSpPr txBox="1"/>
          <p:nvPr>
            <p:ph idx="2" type="body"/>
          </p:nvPr>
        </p:nvSpPr>
        <p:spPr>
          <a:xfrm>
            <a:off x="685800" y="1481328"/>
            <a:ext cx="4114800" cy="473735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None/>
            </a:pPr>
            <a:r>
              <a:t/>
            </a:r>
            <a:endParaRPr/>
          </a:p>
          <a:p>
            <a:pPr indent="0" lvl="0" marL="0" rtl="0" algn="l">
              <a:lnSpc>
                <a:spcPct val="90000"/>
              </a:lnSpc>
              <a:spcBef>
                <a:spcPts val="1000"/>
              </a:spcBef>
              <a:spcAft>
                <a:spcPts val="0"/>
              </a:spcAft>
              <a:buClr>
                <a:schemeClr val="dk1"/>
              </a:buClr>
              <a:buSzPts val="2000"/>
              <a:buNone/>
            </a:pPr>
            <a:r>
              <a:rPr lang="es-MX" sz="2000"/>
              <a:t>Ahorro significativo en solución nutritiva y en agua.</a:t>
            </a:r>
            <a:endParaRPr/>
          </a:p>
          <a:p>
            <a:pPr indent="0" lvl="0" marL="0" rtl="0" algn="l">
              <a:lnSpc>
                <a:spcPct val="90000"/>
              </a:lnSpc>
              <a:spcBef>
                <a:spcPts val="1000"/>
              </a:spcBef>
              <a:spcAft>
                <a:spcPts val="0"/>
              </a:spcAft>
              <a:buClr>
                <a:schemeClr val="dk1"/>
              </a:buClr>
              <a:buSzPts val="2000"/>
              <a:buNone/>
            </a:pPr>
            <a:r>
              <a:rPr lang="es-MX" sz="2000"/>
              <a:t>­Acelera y facilita el tiempo de cosecha.</a:t>
            </a:r>
            <a:endParaRPr/>
          </a:p>
          <a:p>
            <a:pPr indent="0" lvl="0" marL="0" rtl="0" algn="l">
              <a:lnSpc>
                <a:spcPct val="90000"/>
              </a:lnSpc>
              <a:spcBef>
                <a:spcPts val="1000"/>
              </a:spcBef>
              <a:spcAft>
                <a:spcPts val="0"/>
              </a:spcAft>
              <a:buClr>
                <a:schemeClr val="dk1"/>
              </a:buClr>
              <a:buSzPts val="2000"/>
              <a:buNone/>
            </a:pPr>
            <a:r>
              <a:rPr lang="es-MX" sz="2000"/>
              <a:t>­Aprovechamiento de espacio, ya que se puede cultivar en niveles.</a:t>
            </a:r>
            <a:endParaRPr/>
          </a:p>
          <a:p>
            <a:pPr indent="0" lvl="0" marL="0" rtl="0" algn="l">
              <a:lnSpc>
                <a:spcPct val="90000"/>
              </a:lnSpc>
              <a:spcBef>
                <a:spcPts val="1000"/>
              </a:spcBef>
              <a:spcAft>
                <a:spcPts val="0"/>
              </a:spcAft>
              <a:buClr>
                <a:schemeClr val="dk1"/>
              </a:buClr>
              <a:buSzPts val="2000"/>
              <a:buNone/>
            </a:pPr>
            <a:r>
              <a:rPr lang="es-MX" sz="2000"/>
              <a:t>­La instalación de un sistema NFT resulta más sencilla (menor número de bombas para el riego de la solución nutritiva, la obstrucción de los goteros, etc.).</a:t>
            </a:r>
            <a:endParaRPr/>
          </a:p>
          <a:p>
            <a:pPr indent="0" lvl="0" marL="0" rtl="0" algn="l">
              <a:lnSpc>
                <a:spcPct val="90000"/>
              </a:lnSpc>
              <a:spcBef>
                <a:spcPts val="1000"/>
              </a:spcBef>
              <a:spcAft>
                <a:spcPts val="0"/>
              </a:spcAft>
              <a:buClr>
                <a:schemeClr val="dk1"/>
              </a:buClr>
              <a:buSzPts val="1600"/>
              <a:buNone/>
            </a:pPr>
            <a:r>
              <a:t/>
            </a:r>
            <a:endParaRPr/>
          </a:p>
        </p:txBody>
      </p:sp>
      <p:pic>
        <p:nvPicPr>
          <p:cNvPr descr="Beneficios del cultivo Hidrophonico en casa – Tlamati" id="164" name="Google Shape;164;p3"/>
          <p:cNvPicPr preferRelativeResize="0"/>
          <p:nvPr/>
        </p:nvPicPr>
        <p:blipFill rotWithShape="1">
          <a:blip r:embed="rId3">
            <a:alphaModFix/>
          </a:blip>
          <a:srcRect b="0" l="0" r="0" t="0"/>
          <a:stretch/>
        </p:blipFill>
        <p:spPr>
          <a:xfrm>
            <a:off x="6364224" y="2700306"/>
            <a:ext cx="5340096" cy="1863184"/>
          </a:xfrm>
          <a:prstGeom prst="rect">
            <a:avLst/>
          </a:prstGeom>
          <a:noFill/>
          <a:ln>
            <a:noFill/>
          </a:ln>
        </p:spPr>
      </p:pic>
      <p:pic>
        <p:nvPicPr>
          <p:cNvPr id="165" name="Google Shape;165;p3"/>
          <p:cNvPicPr preferRelativeResize="0"/>
          <p:nvPr/>
        </p:nvPicPr>
        <p:blipFill rotWithShape="1">
          <a:blip r:embed="rId4">
            <a:alphaModFix/>
          </a:blip>
          <a:srcRect b="0" l="0" r="0" t="0"/>
          <a:stretch/>
        </p:blipFill>
        <p:spPr>
          <a:xfrm>
            <a:off x="4828032" y="4690872"/>
            <a:ext cx="5330952" cy="188366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4"/>
          <p:cNvSpPr txBox="1"/>
          <p:nvPr>
            <p:ph type="title"/>
          </p:nvPr>
        </p:nvSpPr>
        <p:spPr>
          <a:xfrm>
            <a:off x="685800" y="764373"/>
            <a:ext cx="10820400" cy="76267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B050"/>
              </a:buClr>
              <a:buSzPts val="4000"/>
              <a:buFont typeface="Century Gothic"/>
              <a:buNone/>
            </a:pPr>
            <a:r>
              <a:rPr b="1" lang="es-MX">
                <a:solidFill>
                  <a:srgbClr val="00B050"/>
                </a:solidFill>
              </a:rPr>
              <a:t>PARTES DEL SISTEMA</a:t>
            </a:r>
            <a:r>
              <a:rPr lang="es-MX">
                <a:solidFill>
                  <a:srgbClr val="00B050"/>
                </a:solidFill>
              </a:rPr>
              <a:t>.</a:t>
            </a:r>
            <a:endParaRPr>
              <a:solidFill>
                <a:srgbClr val="00B050"/>
              </a:solidFill>
            </a:endParaRPr>
          </a:p>
        </p:txBody>
      </p:sp>
      <p:sp>
        <p:nvSpPr>
          <p:cNvPr id="171" name="Google Shape;171;p4"/>
          <p:cNvSpPr txBox="1"/>
          <p:nvPr>
            <p:ph idx="1" type="body"/>
          </p:nvPr>
        </p:nvSpPr>
        <p:spPr>
          <a:xfrm>
            <a:off x="685800" y="1508761"/>
            <a:ext cx="5334000" cy="4709924"/>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just">
              <a:lnSpc>
                <a:spcPct val="90000"/>
              </a:lnSpc>
              <a:spcBef>
                <a:spcPts val="0"/>
              </a:spcBef>
              <a:spcAft>
                <a:spcPts val="0"/>
              </a:spcAft>
              <a:buClr>
                <a:schemeClr val="dk1"/>
              </a:buClr>
              <a:buSzPct val="100000"/>
              <a:buChar char="•"/>
            </a:pPr>
            <a:r>
              <a:rPr lang="es-MX"/>
              <a:t>El sistema se basa principalmente </a:t>
            </a:r>
            <a:r>
              <a:rPr lang="es-MX">
                <a:solidFill>
                  <a:srgbClr val="00B0F0"/>
                </a:solidFill>
              </a:rPr>
              <a:t>en la reducción de espacio y comprende una serie de diseños, en donde el principio básico es la circulación continua o intermitente de una fina capa de solución nutritiva a través de las raíces, que pasa por una serie de canales </a:t>
            </a:r>
            <a:r>
              <a:rPr lang="es-MX"/>
              <a:t>que pueden ser de PVC, polietileno y poliuretano con una forma rectangular, escalonada, en zigzag o vertical, llamados canales de cultivo.</a:t>
            </a:r>
            <a:endParaRPr/>
          </a:p>
        </p:txBody>
      </p:sp>
      <p:sp>
        <p:nvSpPr>
          <p:cNvPr id="172" name="Google Shape;172;p4"/>
          <p:cNvSpPr txBox="1"/>
          <p:nvPr>
            <p:ph idx="2" type="body"/>
          </p:nvPr>
        </p:nvSpPr>
        <p:spPr>
          <a:xfrm>
            <a:off x="6181344" y="1472184"/>
            <a:ext cx="5334000" cy="4846319"/>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just">
              <a:lnSpc>
                <a:spcPct val="90000"/>
              </a:lnSpc>
              <a:spcBef>
                <a:spcPts val="0"/>
              </a:spcBef>
              <a:spcAft>
                <a:spcPts val="0"/>
              </a:spcAft>
              <a:buClr>
                <a:srgbClr val="00B0F0"/>
              </a:buClr>
              <a:buSzPct val="100000"/>
              <a:buChar char="•"/>
            </a:pPr>
            <a:r>
              <a:rPr lang="es-MX">
                <a:solidFill>
                  <a:srgbClr val="00B0F0"/>
                </a:solidFill>
              </a:rPr>
              <a:t>En cada </a:t>
            </a:r>
            <a:r>
              <a:rPr lang="es-MX">
                <a:solidFill>
                  <a:srgbClr val="FF0000"/>
                </a:solidFill>
              </a:rPr>
              <a:t>canal hay aberturas </a:t>
            </a:r>
            <a:r>
              <a:rPr lang="es-MX">
                <a:solidFill>
                  <a:srgbClr val="00B0F0"/>
                </a:solidFill>
              </a:rPr>
              <a:t>donde se colocan las plantas, éstas, pueden estar </a:t>
            </a:r>
            <a:r>
              <a:rPr lang="es-MX">
                <a:solidFill>
                  <a:srgbClr val="FF0000"/>
                </a:solidFill>
              </a:rPr>
              <a:t>dentro de canastillas </a:t>
            </a:r>
            <a:r>
              <a:rPr lang="es-MX">
                <a:solidFill>
                  <a:srgbClr val="00B0F0"/>
                </a:solidFill>
              </a:rPr>
              <a:t>especiales con un medio de sostén </a:t>
            </a:r>
            <a:r>
              <a:rPr lang="es-MX"/>
              <a:t>(Tezontle, Fibra de coco, Foamy agrícola), o en pequeños vasos, </a:t>
            </a:r>
            <a:r>
              <a:rPr lang="es-MX">
                <a:solidFill>
                  <a:srgbClr val="00B0F0"/>
                </a:solidFill>
              </a:rPr>
              <a:t>estos canales están </a:t>
            </a:r>
            <a:r>
              <a:rPr lang="es-MX">
                <a:solidFill>
                  <a:srgbClr val="C00000"/>
                </a:solidFill>
              </a:rPr>
              <a:t>apoyados sobre mesas o caballetes </a:t>
            </a:r>
            <a:r>
              <a:rPr lang="es-MX">
                <a:solidFill>
                  <a:srgbClr val="00B0F0"/>
                </a:solidFill>
              </a:rPr>
              <a:t>que pueden tener una ligera </a:t>
            </a:r>
            <a:r>
              <a:rPr lang="es-MX">
                <a:solidFill>
                  <a:srgbClr val="FF0000"/>
                </a:solidFill>
              </a:rPr>
              <a:t>pendiente o desnivel (0.5­1%) </a:t>
            </a:r>
            <a:r>
              <a:rPr lang="es-MX">
                <a:solidFill>
                  <a:srgbClr val="00B0F0"/>
                </a:solidFill>
              </a:rPr>
              <a:t>que facilita la circulación de la solución nutritiva,</a:t>
            </a:r>
            <a:r>
              <a:rPr lang="es-MX"/>
              <a:t> dependiendo del diseño del sistema.</a:t>
            </a:r>
            <a:endParaRPr/>
          </a:p>
          <a:p>
            <a:pPr indent="-228600" lvl="0" marL="228600" rtl="0" algn="just">
              <a:lnSpc>
                <a:spcPct val="90000"/>
              </a:lnSpc>
              <a:spcBef>
                <a:spcPts val="1000"/>
              </a:spcBef>
              <a:spcAft>
                <a:spcPts val="0"/>
              </a:spcAft>
              <a:buClr>
                <a:srgbClr val="00B0F0"/>
              </a:buClr>
              <a:buSzPct val="100000"/>
              <a:buChar char="•"/>
            </a:pPr>
            <a:r>
              <a:rPr lang="es-MX">
                <a:solidFill>
                  <a:srgbClr val="00B0F0"/>
                </a:solidFill>
              </a:rPr>
              <a:t>La </a:t>
            </a:r>
            <a:r>
              <a:rPr lang="es-MX">
                <a:solidFill>
                  <a:srgbClr val="FF0000"/>
                </a:solidFill>
              </a:rPr>
              <a:t>solución es recolectada y almacenada en un recipiente </a:t>
            </a:r>
            <a:r>
              <a:rPr lang="es-MX">
                <a:solidFill>
                  <a:srgbClr val="00B0F0"/>
                </a:solidFill>
              </a:rPr>
              <a:t>ya sea cubeta o un tanque </a:t>
            </a:r>
            <a:r>
              <a:rPr lang="es-MX"/>
              <a:t>(esto depende de los litros de solución nutritiva) </a:t>
            </a:r>
            <a:r>
              <a:rPr lang="es-MX">
                <a:solidFill>
                  <a:srgbClr val="FF0000"/>
                </a:solidFill>
              </a:rPr>
              <a:t>a través de una bomba que permite la circulación de la solución nutritiva </a:t>
            </a:r>
            <a:r>
              <a:rPr lang="es-MX"/>
              <a:t>por los canales de cultivo.</a:t>
            </a:r>
            <a:endParaRPr/>
          </a:p>
        </p:txBody>
      </p:sp>
      <p:pic>
        <p:nvPicPr>
          <p:cNvPr descr="Hortalizas en Hidroponía NFT. Calidad y Rendimientos En Menor Tiempo" id="173" name="Google Shape;173;p4"/>
          <p:cNvPicPr preferRelativeResize="0"/>
          <p:nvPr/>
        </p:nvPicPr>
        <p:blipFill rotWithShape="1">
          <a:blip r:embed="rId3">
            <a:alphaModFix/>
          </a:blip>
          <a:srcRect b="0" l="0" r="0" t="0"/>
          <a:stretch/>
        </p:blipFill>
        <p:spPr>
          <a:xfrm>
            <a:off x="219583" y="4224528"/>
            <a:ext cx="4050665" cy="2324291"/>
          </a:xfrm>
          <a:prstGeom prst="rect">
            <a:avLst/>
          </a:prstGeom>
          <a:noFill/>
          <a:ln>
            <a:noFill/>
          </a:ln>
        </p:spPr>
      </p:pic>
      <p:pic>
        <p:nvPicPr>
          <p:cNvPr descr="Pasos para fabricar un sistema NFT hidropónico muy sencillo y barato -" id="174" name="Google Shape;174;p4"/>
          <p:cNvPicPr preferRelativeResize="0"/>
          <p:nvPr/>
        </p:nvPicPr>
        <p:blipFill rotWithShape="1">
          <a:blip r:embed="rId4">
            <a:alphaModFix/>
          </a:blip>
          <a:srcRect b="0" l="0" r="0" t="0"/>
          <a:stretch/>
        </p:blipFill>
        <p:spPr>
          <a:xfrm>
            <a:off x="4279392" y="3935794"/>
            <a:ext cx="2130552" cy="180136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5"/>
          <p:cNvSpPr txBox="1"/>
          <p:nvPr>
            <p:ph type="title"/>
          </p:nvPr>
        </p:nvSpPr>
        <p:spPr>
          <a:xfrm>
            <a:off x="626364" y="554061"/>
            <a:ext cx="10939272" cy="726099"/>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00B050"/>
              </a:buClr>
              <a:buSzPts val="3200"/>
              <a:buFont typeface="Century Gothic"/>
              <a:buNone/>
            </a:pPr>
            <a:r>
              <a:rPr b="1" lang="es-MX" sz="3200">
                <a:solidFill>
                  <a:srgbClr val="00B050"/>
                </a:solidFill>
              </a:rPr>
              <a:t>TIPS DEL SISTEMA</a:t>
            </a:r>
            <a:endParaRPr b="1" sz="3200">
              <a:solidFill>
                <a:srgbClr val="00B050"/>
              </a:solidFill>
            </a:endParaRPr>
          </a:p>
        </p:txBody>
      </p:sp>
      <p:sp>
        <p:nvSpPr>
          <p:cNvPr id="180" name="Google Shape;180;p5"/>
          <p:cNvSpPr txBox="1"/>
          <p:nvPr>
            <p:ph idx="1" type="body"/>
          </p:nvPr>
        </p:nvSpPr>
        <p:spPr>
          <a:xfrm>
            <a:off x="685800" y="1581913"/>
            <a:ext cx="5334000" cy="4636772"/>
          </a:xfrm>
          <a:prstGeom prst="rect">
            <a:avLst/>
          </a:prstGeom>
          <a:noFill/>
          <a:ln>
            <a:noFill/>
          </a:ln>
        </p:spPr>
        <p:txBody>
          <a:bodyPr anchorCtr="0" anchor="t" bIns="45700" lIns="91425" spcFirstLastPara="1" rIns="91425" wrap="square" tIns="45700">
            <a:normAutofit fontScale="85000" lnSpcReduction="20000"/>
          </a:bodyPr>
          <a:lstStyle/>
          <a:p>
            <a:pPr indent="-228600" lvl="0" marL="228600" rtl="0" algn="l">
              <a:lnSpc>
                <a:spcPct val="90000"/>
              </a:lnSpc>
              <a:spcBef>
                <a:spcPts val="0"/>
              </a:spcBef>
              <a:spcAft>
                <a:spcPts val="0"/>
              </a:spcAft>
              <a:buClr>
                <a:srgbClr val="00B0F0"/>
              </a:buClr>
              <a:buSzPct val="100000"/>
              <a:buChar char="•"/>
            </a:pPr>
            <a:r>
              <a:rPr lang="es-MX">
                <a:solidFill>
                  <a:srgbClr val="00B0F0"/>
                </a:solidFill>
              </a:rPr>
              <a:t>Esta recirculación mantiene a las raíces en contacto permanente con la solución nutritiva, favoreciendo la oxigenación de las raíces y un suministro adecuado de nutrientes minerales para el desarrollo de las plantas.</a:t>
            </a:r>
            <a:r>
              <a:rPr lang="es-MX"/>
              <a:t> Como los nutrientes se encuentran fácilmente disponibles para las plantas, el gasto de energía es mínimo, de esta manera la planta gasta la energía en otros procesos metabólicos.</a:t>
            </a:r>
            <a:endParaRPr/>
          </a:p>
          <a:p>
            <a:pPr indent="-228600" lvl="0" marL="228600" rtl="0" algn="l">
              <a:lnSpc>
                <a:spcPct val="90000"/>
              </a:lnSpc>
              <a:spcBef>
                <a:spcPts val="1000"/>
              </a:spcBef>
              <a:spcAft>
                <a:spcPts val="0"/>
              </a:spcAft>
              <a:buClr>
                <a:schemeClr val="dk1"/>
              </a:buClr>
              <a:buSzPct val="100000"/>
              <a:buChar char="•"/>
            </a:pPr>
            <a:r>
              <a:rPr lang="es-MX"/>
              <a:t>En instalaciones de </a:t>
            </a:r>
            <a:r>
              <a:rPr lang="es-MX">
                <a:solidFill>
                  <a:srgbClr val="00B0F0"/>
                </a:solidFill>
              </a:rPr>
              <a:t>más de 10 metros de largo y que contengan una densidad grande de plantas, poco a poco se puede ir perdiendo el oxígeno que circula en la solución;</a:t>
            </a:r>
            <a:r>
              <a:rPr lang="es-MX"/>
              <a:t> por lo que muchos hidrocultores optan por </a:t>
            </a:r>
            <a:r>
              <a:rPr lang="es-MX">
                <a:solidFill>
                  <a:srgbClr val="00B0F0"/>
                </a:solidFill>
              </a:rPr>
              <a:t>compensar el oxígeno perdido en estas instalaciones largas a través de la utilización de bombas de aire</a:t>
            </a:r>
            <a:r>
              <a:rPr lang="es-MX"/>
              <a:t>, las cuales bombean el aire por dentro de las tuberías </a:t>
            </a:r>
            <a:r>
              <a:rPr lang="es-MX">
                <a:solidFill>
                  <a:srgbClr val="00B0F0"/>
                </a:solidFill>
              </a:rPr>
              <a:t>directamente a la solución nutritiva</a:t>
            </a:r>
            <a:r>
              <a:rPr lang="es-MX"/>
              <a:t>.</a:t>
            </a:r>
            <a:endParaRPr/>
          </a:p>
        </p:txBody>
      </p:sp>
      <p:sp>
        <p:nvSpPr>
          <p:cNvPr id="181" name="Google Shape;181;p5"/>
          <p:cNvSpPr txBox="1"/>
          <p:nvPr>
            <p:ph idx="2" type="body"/>
          </p:nvPr>
        </p:nvSpPr>
        <p:spPr>
          <a:xfrm>
            <a:off x="6172200" y="1426464"/>
            <a:ext cx="5334000" cy="4792221"/>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Clr>
                <a:srgbClr val="C00000"/>
              </a:buClr>
              <a:buSzPct val="100000"/>
              <a:buNone/>
            </a:pPr>
            <a:r>
              <a:rPr b="1" lang="es-MX">
                <a:solidFill>
                  <a:srgbClr val="C00000"/>
                </a:solidFill>
              </a:rPr>
              <a:t>Como hacer un sistema  hidropónico NFT https://youtu.be/PbnziwkUfus</a:t>
            </a:r>
            <a:endParaRPr/>
          </a:p>
        </p:txBody>
      </p:sp>
      <p:pic>
        <p:nvPicPr>
          <p:cNvPr descr="HIDROPONIA - SISTEMA NFT | Hidroponia, Hidroponico, Jardinería" id="182" name="Google Shape;182;p5"/>
          <p:cNvPicPr preferRelativeResize="0"/>
          <p:nvPr/>
        </p:nvPicPr>
        <p:blipFill rotWithShape="1">
          <a:blip r:embed="rId3">
            <a:alphaModFix/>
          </a:blip>
          <a:srcRect b="0" l="0" r="0" t="0"/>
          <a:stretch/>
        </p:blipFill>
        <p:spPr>
          <a:xfrm>
            <a:off x="6309359" y="2005039"/>
            <a:ext cx="5129785" cy="1954314"/>
          </a:xfrm>
          <a:prstGeom prst="rect">
            <a:avLst/>
          </a:prstGeom>
          <a:noFill/>
          <a:ln>
            <a:noFill/>
          </a:ln>
        </p:spPr>
      </p:pic>
      <p:pic>
        <p:nvPicPr>
          <p:cNvPr descr="Sistema hidropónico NFT HUG V - Huerto Urbano Grow | Hydroponics,  Aquaponics, Aquaponic gardening" id="183" name="Google Shape;183;p5"/>
          <p:cNvPicPr preferRelativeResize="0"/>
          <p:nvPr/>
        </p:nvPicPr>
        <p:blipFill rotWithShape="1">
          <a:blip r:embed="rId4">
            <a:alphaModFix/>
          </a:blip>
          <a:srcRect b="0" l="0" r="0" t="0"/>
          <a:stretch/>
        </p:blipFill>
        <p:spPr>
          <a:xfrm>
            <a:off x="5925313" y="4047744"/>
            <a:ext cx="3520439" cy="2127419"/>
          </a:xfrm>
          <a:prstGeom prst="rect">
            <a:avLst/>
          </a:prstGeom>
          <a:noFill/>
          <a:ln>
            <a:noFill/>
          </a:ln>
        </p:spPr>
      </p:pic>
      <p:pic>
        <p:nvPicPr>
          <p:cNvPr descr="Blog Hortigarden, Cultiva tu interior" id="184" name="Google Shape;184;p5"/>
          <p:cNvPicPr preferRelativeResize="0"/>
          <p:nvPr/>
        </p:nvPicPr>
        <p:blipFill rotWithShape="1">
          <a:blip r:embed="rId5">
            <a:alphaModFix/>
          </a:blip>
          <a:srcRect b="0" l="0" r="0" t="0"/>
          <a:stretch/>
        </p:blipFill>
        <p:spPr>
          <a:xfrm>
            <a:off x="9619489" y="4050792"/>
            <a:ext cx="2221738" cy="2514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6"/>
          <p:cNvSpPr txBox="1"/>
          <p:nvPr>
            <p:ph type="title"/>
          </p:nvPr>
        </p:nvSpPr>
        <p:spPr>
          <a:xfrm>
            <a:off x="685800" y="466344"/>
            <a:ext cx="4114800" cy="106984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00B050"/>
              </a:buClr>
              <a:buSzPts val="3200"/>
              <a:buFont typeface="Century Gothic"/>
              <a:buNone/>
            </a:pPr>
            <a:r>
              <a:rPr b="1" lang="es-MX">
                <a:solidFill>
                  <a:srgbClr val="00B050"/>
                </a:solidFill>
              </a:rPr>
              <a:t>CONTINUACIÓN DE TIPS</a:t>
            </a:r>
            <a:endParaRPr b="1">
              <a:solidFill>
                <a:srgbClr val="00B050"/>
              </a:solidFill>
            </a:endParaRPr>
          </a:p>
        </p:txBody>
      </p:sp>
      <p:sp>
        <p:nvSpPr>
          <p:cNvPr id="190" name="Google Shape;190;p6"/>
          <p:cNvSpPr txBox="1"/>
          <p:nvPr>
            <p:ph idx="2" type="body"/>
          </p:nvPr>
        </p:nvSpPr>
        <p:spPr>
          <a:xfrm>
            <a:off x="566928" y="1545337"/>
            <a:ext cx="4114800" cy="4783076"/>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1600"/>
              <a:buNone/>
            </a:pPr>
            <a:r>
              <a:rPr lang="es-MX"/>
              <a:t>Así mismo, la </a:t>
            </a:r>
            <a:r>
              <a:rPr lang="es-MX">
                <a:solidFill>
                  <a:srgbClr val="00B0F0"/>
                </a:solidFill>
              </a:rPr>
              <a:t>temperatura de la Solución Nutritiva tiene relación directa con la cantidad de oxígeno consumido por la planta: </a:t>
            </a:r>
            <a:r>
              <a:rPr lang="es-MX"/>
              <a:t>es decir, que </a:t>
            </a:r>
            <a:r>
              <a:rPr lang="es-MX">
                <a:solidFill>
                  <a:schemeClr val="accent1"/>
                </a:solidFill>
              </a:rPr>
              <a:t>cuando la temperatura es menor de 22 oC el oxígeno disuelto es suficiente para abastecer la demanda. En cambio a temperaturas mayores de 22 oC, la cantidad de oxígeno disuelta en la solución nutritiva comienza a disminuir </a:t>
            </a:r>
            <a:r>
              <a:rPr lang="es-MX"/>
              <a:t>y en casos muy obvios, es necesaria la utilización de bombas de aire para compensar esta pérdida.</a:t>
            </a:r>
            <a:endParaRPr/>
          </a:p>
          <a:p>
            <a:pPr indent="0" lvl="0" marL="0" rtl="0" algn="just">
              <a:lnSpc>
                <a:spcPct val="90000"/>
              </a:lnSpc>
              <a:spcBef>
                <a:spcPts val="1000"/>
              </a:spcBef>
              <a:spcAft>
                <a:spcPts val="0"/>
              </a:spcAft>
              <a:buClr>
                <a:srgbClr val="00B0F0"/>
              </a:buClr>
              <a:buSzPts val="1600"/>
              <a:buNone/>
            </a:pPr>
            <a:r>
              <a:rPr lang="es-MX">
                <a:solidFill>
                  <a:srgbClr val="00B0F0"/>
                </a:solidFill>
              </a:rPr>
              <a:t>La concentración de oxígeno disuelto en la Solución Nutritiva </a:t>
            </a:r>
            <a:r>
              <a:rPr lang="es-MX"/>
              <a:t>también </a:t>
            </a:r>
            <a:r>
              <a:rPr lang="es-MX">
                <a:solidFill>
                  <a:srgbClr val="FF0000"/>
                </a:solidFill>
              </a:rPr>
              <a:t>depende de la demanda de oxígeno de las plantas;</a:t>
            </a:r>
            <a:r>
              <a:rPr lang="es-MX"/>
              <a:t> </a:t>
            </a:r>
            <a:r>
              <a:rPr lang="es-MX">
                <a:solidFill>
                  <a:srgbClr val="FF0000"/>
                </a:solidFill>
              </a:rPr>
              <a:t>en la medida que aumenta el número de ellas, aumenta el requerimiento de oxígeno</a:t>
            </a:r>
            <a:r>
              <a:rPr lang="es-MX"/>
              <a:t>.</a:t>
            </a:r>
            <a:endParaRPr/>
          </a:p>
        </p:txBody>
      </p:sp>
      <p:pic>
        <p:nvPicPr>
          <p:cNvPr descr="Sistema NFT - hydrocr" id="191" name="Google Shape;191;p6"/>
          <p:cNvPicPr preferRelativeResize="0"/>
          <p:nvPr>
            <p:ph idx="1" type="body"/>
          </p:nvPr>
        </p:nvPicPr>
        <p:blipFill rotWithShape="1">
          <a:blip r:embed="rId3">
            <a:alphaModFix/>
          </a:blip>
          <a:srcRect b="0" l="0" r="0" t="0"/>
          <a:stretch/>
        </p:blipFill>
        <p:spPr>
          <a:xfrm>
            <a:off x="5132662" y="492595"/>
            <a:ext cx="6567925" cy="2936405"/>
          </a:xfrm>
          <a:prstGeom prst="rect">
            <a:avLst/>
          </a:prstGeom>
          <a:noFill/>
          <a:ln>
            <a:noFill/>
          </a:ln>
        </p:spPr>
      </p:pic>
      <p:pic>
        <p:nvPicPr>
          <p:cNvPr descr="sistema NFT en muro | Hydroponics diy, Hydroponics, Aeroponics" id="192" name="Google Shape;192;p6"/>
          <p:cNvPicPr preferRelativeResize="0"/>
          <p:nvPr/>
        </p:nvPicPr>
        <p:blipFill rotWithShape="1">
          <a:blip r:embed="rId4">
            <a:alphaModFix/>
          </a:blip>
          <a:srcRect b="0" l="0" r="0" t="0"/>
          <a:stretch/>
        </p:blipFill>
        <p:spPr>
          <a:xfrm>
            <a:off x="4777271" y="3573624"/>
            <a:ext cx="3079103" cy="2369975"/>
          </a:xfrm>
          <a:prstGeom prst="rect">
            <a:avLst/>
          </a:prstGeom>
          <a:noFill/>
          <a:ln>
            <a:noFill/>
          </a:ln>
        </p:spPr>
      </p:pic>
      <p:pic>
        <p:nvPicPr>
          <p:cNvPr descr="NFT CASERO ¡HAZLO TÚ MISMO! |" id="193" name="Google Shape;193;p6"/>
          <p:cNvPicPr preferRelativeResize="0"/>
          <p:nvPr/>
        </p:nvPicPr>
        <p:blipFill rotWithShape="1">
          <a:blip r:embed="rId5">
            <a:alphaModFix/>
          </a:blip>
          <a:srcRect b="0" l="0" r="0" t="0"/>
          <a:stretch/>
        </p:blipFill>
        <p:spPr>
          <a:xfrm>
            <a:off x="8108302" y="3722914"/>
            <a:ext cx="3694923" cy="242006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7"/>
          <p:cNvSpPr txBox="1"/>
          <p:nvPr>
            <p:ph type="title"/>
          </p:nvPr>
        </p:nvSpPr>
        <p:spPr>
          <a:xfrm>
            <a:off x="685800" y="676656"/>
            <a:ext cx="4114800" cy="88696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0070C0"/>
              </a:buClr>
              <a:buSzPts val="3200"/>
              <a:buFont typeface="Century Gothic"/>
              <a:buNone/>
            </a:pPr>
            <a:r>
              <a:rPr b="1" lang="es-MX">
                <a:solidFill>
                  <a:srgbClr val="0070C0"/>
                </a:solidFill>
              </a:rPr>
              <a:t>SISTEMAS CASEROS</a:t>
            </a:r>
            <a:r>
              <a:rPr lang="es-MX">
                <a:solidFill>
                  <a:srgbClr val="92D050"/>
                </a:solidFill>
              </a:rPr>
              <a:t>.</a:t>
            </a:r>
            <a:endParaRPr>
              <a:solidFill>
                <a:srgbClr val="92D050"/>
              </a:solidFill>
            </a:endParaRPr>
          </a:p>
        </p:txBody>
      </p:sp>
      <p:sp>
        <p:nvSpPr>
          <p:cNvPr id="199" name="Google Shape;199;p7"/>
          <p:cNvSpPr txBox="1"/>
          <p:nvPr>
            <p:ph idx="2" type="body"/>
          </p:nvPr>
        </p:nvSpPr>
        <p:spPr>
          <a:xfrm>
            <a:off x="685800" y="1554481"/>
            <a:ext cx="4114800" cy="4664204"/>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1600"/>
              <a:buNone/>
            </a:pPr>
            <a:r>
              <a:rPr lang="es-MX"/>
              <a:t>Usan los mismos componentes pero los diseños  son  a menor escala y personalizados, los materiales  más  baratos, ahorro de la mano de obra y cumplen la misma función en la producción  de especies mencionadas.</a:t>
            </a:r>
            <a:endParaRPr/>
          </a:p>
          <a:p>
            <a:pPr indent="0" lvl="0" marL="0" rtl="0" algn="just">
              <a:lnSpc>
                <a:spcPct val="90000"/>
              </a:lnSpc>
              <a:spcBef>
                <a:spcPts val="1000"/>
              </a:spcBef>
              <a:spcAft>
                <a:spcPts val="0"/>
              </a:spcAft>
              <a:buClr>
                <a:srgbClr val="00B050"/>
              </a:buClr>
              <a:buSzPts val="1600"/>
              <a:buNone/>
            </a:pPr>
            <a:r>
              <a:rPr b="1" lang="es-MX">
                <a:solidFill>
                  <a:srgbClr val="00B050"/>
                </a:solidFill>
              </a:rPr>
              <a:t>sistema de cultivo hidropónico casero NFT tps://youtu.be/gynxEGlyTYA</a:t>
            </a:r>
            <a:endParaRPr/>
          </a:p>
        </p:txBody>
      </p:sp>
      <p:pic>
        <p:nvPicPr>
          <p:cNvPr descr="sistema de cultivo hidropónico casero NFT - YouTube | Cultivos hidroponicos,  Sistemas de cultivo hidropónico, Hidroponico" id="200" name="Google Shape;200;p7"/>
          <p:cNvPicPr preferRelativeResize="0"/>
          <p:nvPr>
            <p:ph idx="1" type="body"/>
          </p:nvPr>
        </p:nvPicPr>
        <p:blipFill rotWithShape="1">
          <a:blip r:embed="rId3">
            <a:alphaModFix/>
          </a:blip>
          <a:srcRect b="0" l="0" r="0" t="0"/>
          <a:stretch/>
        </p:blipFill>
        <p:spPr>
          <a:xfrm>
            <a:off x="566166" y="3991514"/>
            <a:ext cx="4536186" cy="2674461"/>
          </a:xfrm>
          <a:prstGeom prst="rect">
            <a:avLst/>
          </a:prstGeom>
          <a:noFill/>
          <a:ln>
            <a:noFill/>
          </a:ln>
        </p:spPr>
      </p:pic>
      <p:pic>
        <p:nvPicPr>
          <p:cNvPr descr="ARMA TU NFT CASERO EN 4 PASOS |" id="201" name="Google Shape;201;p7"/>
          <p:cNvPicPr preferRelativeResize="0"/>
          <p:nvPr/>
        </p:nvPicPr>
        <p:blipFill rotWithShape="1">
          <a:blip r:embed="rId4">
            <a:alphaModFix/>
          </a:blip>
          <a:srcRect b="0" l="0" r="0" t="0"/>
          <a:stretch/>
        </p:blipFill>
        <p:spPr>
          <a:xfrm>
            <a:off x="5404231" y="833945"/>
            <a:ext cx="3758057" cy="2152505"/>
          </a:xfrm>
          <a:prstGeom prst="rect">
            <a:avLst/>
          </a:prstGeom>
          <a:noFill/>
          <a:ln>
            <a:noFill/>
          </a:ln>
        </p:spPr>
      </p:pic>
      <p:pic>
        <p:nvPicPr>
          <p:cNvPr descr="sistema de cultivo hidropónico casero NFT - YouTube" id="202" name="Google Shape;202;p7"/>
          <p:cNvPicPr preferRelativeResize="0"/>
          <p:nvPr/>
        </p:nvPicPr>
        <p:blipFill rotWithShape="1">
          <a:blip r:embed="rId5">
            <a:alphaModFix/>
          </a:blip>
          <a:srcRect b="0" l="0" r="0" t="0"/>
          <a:stretch/>
        </p:blipFill>
        <p:spPr>
          <a:xfrm>
            <a:off x="5547487" y="3218370"/>
            <a:ext cx="3660521" cy="1577245"/>
          </a:xfrm>
          <a:prstGeom prst="rect">
            <a:avLst/>
          </a:prstGeom>
          <a:noFill/>
          <a:ln>
            <a:noFill/>
          </a:ln>
        </p:spPr>
      </p:pic>
      <p:pic>
        <p:nvPicPr>
          <p:cNvPr descr="HIDROPONIA&quot; - Venta de Soluciones Hidroponicas y Modulos Hidroponicos NFT  !!!" id="203" name="Google Shape;203;p7"/>
          <p:cNvPicPr preferRelativeResize="0"/>
          <p:nvPr/>
        </p:nvPicPr>
        <p:blipFill rotWithShape="1">
          <a:blip r:embed="rId6">
            <a:alphaModFix/>
          </a:blip>
          <a:srcRect b="0" l="0" r="0" t="0"/>
          <a:stretch/>
        </p:blipFill>
        <p:spPr>
          <a:xfrm>
            <a:off x="9582912" y="219457"/>
            <a:ext cx="2276856" cy="3035808"/>
          </a:xfrm>
          <a:prstGeom prst="rect">
            <a:avLst/>
          </a:prstGeom>
          <a:noFill/>
          <a:ln>
            <a:noFill/>
          </a:ln>
        </p:spPr>
      </p:pic>
      <p:pic>
        <p:nvPicPr>
          <p:cNvPr descr="HIDROPONIA&quot; - Venta de Soluciones Hidroponicas y Modulos Hidroponicos NFT  !!!" id="204" name="Google Shape;204;p7"/>
          <p:cNvPicPr preferRelativeResize="0"/>
          <p:nvPr/>
        </p:nvPicPr>
        <p:blipFill rotWithShape="1">
          <a:blip r:embed="rId7">
            <a:alphaModFix/>
          </a:blip>
          <a:srcRect b="0" l="0" r="0" t="0"/>
          <a:stretch/>
        </p:blipFill>
        <p:spPr>
          <a:xfrm>
            <a:off x="9674351" y="3429000"/>
            <a:ext cx="2313433" cy="2990088"/>
          </a:xfrm>
          <a:prstGeom prst="rect">
            <a:avLst/>
          </a:prstGeom>
          <a:noFill/>
          <a:ln>
            <a:noFill/>
          </a:ln>
        </p:spPr>
      </p:pic>
      <p:pic>
        <p:nvPicPr>
          <p:cNvPr descr="Un sistema NFT hidropónico muy sencillo y barato -" id="205" name="Google Shape;205;p7"/>
          <p:cNvPicPr preferRelativeResize="0"/>
          <p:nvPr/>
        </p:nvPicPr>
        <p:blipFill rotWithShape="1">
          <a:blip r:embed="rId8">
            <a:alphaModFix/>
          </a:blip>
          <a:srcRect b="0" l="0" r="0" t="0"/>
          <a:stretch/>
        </p:blipFill>
        <p:spPr>
          <a:xfrm>
            <a:off x="5586983" y="5047424"/>
            <a:ext cx="3877057" cy="156368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8"/>
          <p:cNvSpPr txBox="1"/>
          <p:nvPr>
            <p:ph type="title"/>
          </p:nvPr>
        </p:nvSpPr>
        <p:spPr>
          <a:xfrm>
            <a:off x="502920" y="764373"/>
            <a:ext cx="11003280" cy="689523"/>
          </a:xfrm>
          <a:prstGeom prst="rect">
            <a:avLst/>
          </a:prstGeom>
          <a:noFill/>
          <a:ln>
            <a:noFill/>
          </a:ln>
        </p:spPr>
        <p:txBody>
          <a:bodyPr anchorCtr="0" anchor="ctr" bIns="45700" lIns="91425" spcFirstLastPara="1" rIns="91425" wrap="square" tIns="45700">
            <a:normAutofit/>
          </a:bodyPr>
          <a:lstStyle/>
          <a:p>
            <a:pPr indent="0" lvl="0" marL="0" rtl="0" algn="just">
              <a:lnSpc>
                <a:spcPct val="90000"/>
              </a:lnSpc>
              <a:spcBef>
                <a:spcPts val="0"/>
              </a:spcBef>
              <a:spcAft>
                <a:spcPts val="0"/>
              </a:spcAft>
              <a:buClr>
                <a:schemeClr val="dk1"/>
              </a:buClr>
              <a:buSzPts val="4000"/>
              <a:buFont typeface="Century Gothic"/>
              <a:buNone/>
            </a:pPr>
            <a:r>
              <a:rPr lang="es-MX"/>
              <a:t>                            COSTOS  </a:t>
            </a:r>
            <a:endParaRPr/>
          </a:p>
        </p:txBody>
      </p:sp>
      <p:sp>
        <p:nvSpPr>
          <p:cNvPr id="211" name="Google Shape;211;p8"/>
          <p:cNvSpPr txBox="1"/>
          <p:nvPr>
            <p:ph idx="2" type="body"/>
          </p:nvPr>
        </p:nvSpPr>
        <p:spPr>
          <a:xfrm>
            <a:off x="6096000" y="1225297"/>
            <a:ext cx="5334000" cy="470078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200"/>
              <a:buChar char="•"/>
            </a:pPr>
            <a:r>
              <a:rPr lang="es-MX"/>
              <a:t>Comerciales  varian  sistemas  desde  los $3,500  a  los $3,800</a:t>
            </a:r>
            <a:endParaRPr/>
          </a:p>
        </p:txBody>
      </p:sp>
      <p:sp>
        <p:nvSpPr>
          <p:cNvPr descr="Sistema Hidroponico Kitcompleto Sistema D Cultivo Hidroponic" id="212" name="Google Shape;212;p8"/>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213" name="Google Shape;213;p8"/>
          <p:cNvPicPr preferRelativeResize="0"/>
          <p:nvPr/>
        </p:nvPicPr>
        <p:blipFill rotWithShape="1">
          <a:blip r:embed="rId3">
            <a:alphaModFix/>
          </a:blip>
          <a:srcRect b="0" l="0" r="0" t="0"/>
          <a:stretch/>
        </p:blipFill>
        <p:spPr>
          <a:xfrm>
            <a:off x="6336792" y="1975494"/>
            <a:ext cx="4837176" cy="4571610"/>
          </a:xfrm>
          <a:prstGeom prst="rect">
            <a:avLst/>
          </a:prstGeom>
          <a:noFill/>
          <a:ln>
            <a:noFill/>
          </a:ln>
        </p:spPr>
      </p:pic>
      <p:pic>
        <p:nvPicPr>
          <p:cNvPr id="214" name="Google Shape;214;p8"/>
          <p:cNvPicPr preferRelativeResize="0"/>
          <p:nvPr>
            <p:ph idx="1" type="body"/>
          </p:nvPr>
        </p:nvPicPr>
        <p:blipFill rotWithShape="1">
          <a:blip r:embed="rId4">
            <a:alphaModFix/>
          </a:blip>
          <a:srcRect b="0" l="0" r="0" t="0"/>
          <a:stretch/>
        </p:blipFill>
        <p:spPr>
          <a:xfrm>
            <a:off x="422528" y="1419861"/>
            <a:ext cx="5265040" cy="2530348"/>
          </a:xfrm>
          <a:prstGeom prst="rect">
            <a:avLst/>
          </a:prstGeom>
          <a:noFill/>
          <a:ln>
            <a:noFill/>
          </a:ln>
        </p:spPr>
      </p:pic>
      <p:pic>
        <p:nvPicPr>
          <p:cNvPr id="215" name="Google Shape;215;p8"/>
          <p:cNvPicPr preferRelativeResize="0"/>
          <p:nvPr/>
        </p:nvPicPr>
        <p:blipFill rotWithShape="1">
          <a:blip r:embed="rId5">
            <a:alphaModFix/>
          </a:blip>
          <a:srcRect b="0" l="0" r="0" t="0"/>
          <a:stretch/>
        </p:blipFill>
        <p:spPr>
          <a:xfrm>
            <a:off x="667512" y="4166773"/>
            <a:ext cx="5074920" cy="23803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p9"/>
          <p:cNvPicPr preferRelativeResize="0"/>
          <p:nvPr/>
        </p:nvPicPr>
        <p:blipFill rotWithShape="1">
          <a:blip r:embed="rId3">
            <a:alphaModFix/>
          </a:blip>
          <a:srcRect b="0" l="0" r="0" t="0"/>
          <a:stretch/>
        </p:blipFill>
        <p:spPr>
          <a:xfrm>
            <a:off x="817054" y="901446"/>
            <a:ext cx="3974402" cy="2655570"/>
          </a:xfrm>
          <a:prstGeom prst="rect">
            <a:avLst/>
          </a:prstGeom>
          <a:noFill/>
          <a:ln>
            <a:noFill/>
          </a:ln>
        </p:spPr>
      </p:pic>
      <p:sp>
        <p:nvSpPr>
          <p:cNvPr id="221" name="Google Shape;221;p9"/>
          <p:cNvSpPr txBox="1"/>
          <p:nvPr>
            <p:ph type="title"/>
          </p:nvPr>
        </p:nvSpPr>
        <p:spPr>
          <a:xfrm>
            <a:off x="685800" y="585216"/>
            <a:ext cx="4114800" cy="292608"/>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chemeClr val="lt1"/>
              </a:buClr>
              <a:buSzPts val="1600"/>
              <a:buFont typeface="Century Gothic"/>
              <a:buNone/>
            </a:pPr>
            <a:r>
              <a:rPr b="1" lang="es-MX" sz="1600">
                <a:solidFill>
                  <a:schemeClr val="lt1"/>
                </a:solidFill>
              </a:rPr>
              <a:t>$300.00 /30</a:t>
            </a:r>
            <a:r>
              <a:rPr b="1" lang="es-MX" sz="1600"/>
              <a:t> DE 3 </a:t>
            </a:r>
            <a:r>
              <a:rPr b="1" lang="es-MX" sz="1600" cap="none"/>
              <a:t>Pulgadas Canastillas.Sistema hidropónico $7,000.00</a:t>
            </a:r>
            <a:endParaRPr b="1" sz="1600" cap="none"/>
          </a:p>
        </p:txBody>
      </p:sp>
      <p:sp>
        <p:nvSpPr>
          <p:cNvPr id="222" name="Google Shape;222;p9"/>
          <p:cNvSpPr txBox="1"/>
          <p:nvPr>
            <p:ph idx="2" type="body"/>
          </p:nvPr>
        </p:nvSpPr>
        <p:spPr>
          <a:xfrm>
            <a:off x="685800" y="3703320"/>
            <a:ext cx="4114800" cy="251536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None/>
            </a:pPr>
            <a:r>
              <a:rPr b="1" lang="es-MX"/>
              <a:t>100 canastillas de 1.5 pulgadas/ $360.00 .Sistema 24 plantas $2400.00</a:t>
            </a:r>
            <a:endParaRPr b="1"/>
          </a:p>
        </p:txBody>
      </p:sp>
      <p:pic>
        <p:nvPicPr>
          <p:cNvPr id="223" name="Google Shape;223;p9"/>
          <p:cNvPicPr preferRelativeResize="0"/>
          <p:nvPr>
            <p:ph idx="1" type="body"/>
          </p:nvPr>
        </p:nvPicPr>
        <p:blipFill rotWithShape="1">
          <a:blip r:embed="rId4">
            <a:alphaModFix/>
          </a:blip>
          <a:srcRect b="0" l="0" r="0" t="0"/>
          <a:stretch/>
        </p:blipFill>
        <p:spPr>
          <a:xfrm>
            <a:off x="5550409" y="374904"/>
            <a:ext cx="6035040" cy="3547872"/>
          </a:xfrm>
          <a:prstGeom prst="rect">
            <a:avLst/>
          </a:prstGeom>
          <a:noFill/>
          <a:ln>
            <a:noFill/>
          </a:ln>
        </p:spPr>
      </p:pic>
      <p:pic>
        <p:nvPicPr>
          <p:cNvPr id="224" name="Google Shape;224;p9"/>
          <p:cNvPicPr preferRelativeResize="0"/>
          <p:nvPr/>
        </p:nvPicPr>
        <p:blipFill rotWithShape="1">
          <a:blip r:embed="rId5">
            <a:alphaModFix/>
          </a:blip>
          <a:srcRect b="0" l="0" r="0" t="0"/>
          <a:stretch/>
        </p:blipFill>
        <p:spPr>
          <a:xfrm>
            <a:off x="813816" y="4261104"/>
            <a:ext cx="3959352" cy="2336293"/>
          </a:xfrm>
          <a:prstGeom prst="rect">
            <a:avLst/>
          </a:prstGeom>
          <a:noFill/>
          <a:ln>
            <a:noFill/>
          </a:ln>
        </p:spPr>
      </p:pic>
      <p:sp>
        <p:nvSpPr>
          <p:cNvPr descr="Sistema Mini Hidroponico Vertical Completo 24 Cultivos " id="225" name="Google Shape;225;p9"/>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entury Gothic"/>
              <a:ea typeface="Century Gothic"/>
              <a:cs typeface="Century Gothic"/>
              <a:sym typeface="Century Gothic"/>
            </a:endParaRPr>
          </a:p>
        </p:txBody>
      </p:sp>
      <p:pic>
        <p:nvPicPr>
          <p:cNvPr id="226" name="Google Shape;226;p9"/>
          <p:cNvPicPr preferRelativeResize="0"/>
          <p:nvPr/>
        </p:nvPicPr>
        <p:blipFill rotWithShape="1">
          <a:blip r:embed="rId6">
            <a:alphaModFix/>
          </a:blip>
          <a:srcRect b="0" l="0" r="0" t="0"/>
          <a:stretch/>
        </p:blipFill>
        <p:spPr>
          <a:xfrm>
            <a:off x="5660136" y="3429000"/>
            <a:ext cx="4910328" cy="3411474"/>
          </a:xfrm>
          <a:prstGeom prst="rect">
            <a:avLst/>
          </a:prstGeom>
          <a:noFill/>
          <a:ln>
            <a:noFill/>
          </a:ln>
        </p:spPr>
      </p:pic>
      <p:sp>
        <p:nvSpPr>
          <p:cNvPr id="227" name="Google Shape;227;p9"/>
          <p:cNvSpPr/>
          <p:nvPr/>
        </p:nvSpPr>
        <p:spPr>
          <a:xfrm>
            <a:off x="4535424" y="3813048"/>
            <a:ext cx="969264" cy="484632"/>
          </a:xfrm>
          <a:prstGeom prst="rightArrow">
            <a:avLst>
              <a:gd fmla="val 50000" name="adj1"/>
              <a:gd fmla="val 50000" name="adj2"/>
            </a:avLst>
          </a:prstGeom>
          <a:solidFill>
            <a:schemeClr val="accent1"/>
          </a:solidFill>
          <a:ln cap="flat" cmpd="sng" w="12700">
            <a:solidFill>
              <a:srgbClr val="A7183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
        <p:nvSpPr>
          <p:cNvPr id="228" name="Google Shape;228;p9"/>
          <p:cNvSpPr/>
          <p:nvPr/>
        </p:nvSpPr>
        <p:spPr>
          <a:xfrm>
            <a:off x="1819656" y="722376"/>
            <a:ext cx="4276344" cy="420624"/>
          </a:xfrm>
          <a:prstGeom prst="rightArrow">
            <a:avLst>
              <a:gd fmla="val 50000" name="adj1"/>
              <a:gd fmla="val 50000" name="adj2"/>
            </a:avLst>
          </a:prstGeom>
          <a:solidFill>
            <a:schemeClr val="accent1"/>
          </a:solidFill>
          <a:ln cap="flat" cmpd="sng" w="12700">
            <a:solidFill>
              <a:srgbClr val="A7183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Estela de condensación">
  <a:themeElements>
    <a:clrScheme name="Vapor Trail">
      <a:dk1>
        <a:srgbClr val="000000"/>
      </a:dk1>
      <a:lt1>
        <a:srgbClr val="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2020-09-21T17:09:46Z</dcterms:created>
  <dc:creator>MARY BOLAÑOS</dc:creator>
</cp:coreProperties>
</file>